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2.xml" ContentType="application/vnd.openxmlformats-officedocument.theme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3.xml" ContentType="application/vnd.openxmlformats-officedocument.theme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4.xml" ContentType="application/vnd.openxmlformats-officedocument.theme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62" r:id="rId4"/>
    <p:sldMasterId id="2147483860" r:id="rId5"/>
    <p:sldMasterId id="2147483889" r:id="rId6"/>
    <p:sldMasterId id="2147483913" r:id="rId7"/>
  </p:sldMasterIdLst>
  <p:notesMasterIdLst>
    <p:notesMasterId r:id="rId23"/>
  </p:notesMasterIdLst>
  <p:handoutMasterIdLst>
    <p:handoutMasterId r:id="rId24"/>
  </p:handoutMasterIdLst>
  <p:sldIdLst>
    <p:sldId id="897" r:id="rId8"/>
    <p:sldId id="912" r:id="rId9"/>
    <p:sldId id="900" r:id="rId10"/>
    <p:sldId id="901" r:id="rId11"/>
    <p:sldId id="913" r:id="rId12"/>
    <p:sldId id="902" r:id="rId13"/>
    <p:sldId id="903" r:id="rId14"/>
    <p:sldId id="904" r:id="rId15"/>
    <p:sldId id="905" r:id="rId16"/>
    <p:sldId id="906" r:id="rId17"/>
    <p:sldId id="907" r:id="rId18"/>
    <p:sldId id="908" r:id="rId19"/>
    <p:sldId id="909" r:id="rId20"/>
    <p:sldId id="914" r:id="rId21"/>
    <p:sldId id="915" r:id="rId22"/>
  </p:sldIdLst>
  <p:sldSz cx="12192000" cy="6858000"/>
  <p:notesSz cx="7019925" cy="93059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957" autoAdjust="0"/>
    <p:restoredTop sz="93979" autoAdjust="0"/>
  </p:normalViewPr>
  <p:slideViewPr>
    <p:cSldViewPr snapToGrid="0" snapToObjects="1">
      <p:cViewPr varScale="1">
        <p:scale>
          <a:sx n="63" d="100"/>
          <a:sy n="63" d="100"/>
        </p:scale>
        <p:origin x="1072" y="5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34" d="100"/>
        <a:sy n="134" d="100"/>
      </p:scale>
      <p:origin x="0" y="0"/>
    </p:cViewPr>
  </p:sorter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1650" cy="466725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6688" y="0"/>
            <a:ext cx="3041650" cy="466725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B90DA6B0-839E-E24B-B25F-FFC4D9305D91}" type="datetimeFigureOut">
              <a:rPr lang="en-US"/>
              <a:pPr>
                <a:defRPr/>
              </a:pPr>
              <a:t>5/16/2023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9200"/>
            <a:ext cx="3041650" cy="466725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6688" y="8839200"/>
            <a:ext cx="3041650" cy="466725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896C1288-5E73-3E48-9E69-4B2D5D178F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2974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1650" cy="466725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6688" y="0"/>
            <a:ext cx="3041650" cy="466725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80192DF6-EB71-844D-9104-4A4EEFFCF951}" type="datetimeFigureOut">
              <a:rPr lang="en-US"/>
              <a:pPr>
                <a:defRPr/>
              </a:pPr>
              <a:t>5/16/2023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1650" cy="3140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287" tIns="46644" rIns="93287" bIns="46644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8338"/>
            <a:ext cx="5616575" cy="3663950"/>
          </a:xfrm>
          <a:prstGeom prst="rect">
            <a:avLst/>
          </a:prstGeom>
        </p:spPr>
        <p:txBody>
          <a:bodyPr vert="horz" lIns="93287" tIns="46644" rIns="93287" bIns="46644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39200"/>
            <a:ext cx="3041650" cy="466725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6688" y="8839200"/>
            <a:ext cx="3041650" cy="466725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504A94C6-EB52-D74D-9ACE-D50EDEA316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9838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lnSpc>
        <a:spcPct val="125000"/>
      </a:lnSpc>
      <a:spcBef>
        <a:spcPts val="600"/>
      </a:spcBef>
      <a:spcAft>
        <a:spcPct val="0"/>
      </a:spcAft>
      <a:defRPr sz="900" kern="1200">
        <a:solidFill>
          <a:schemeClr val="tx1"/>
        </a:solidFill>
        <a:latin typeface="Roboto" panose="02000000000000000000" pitchFamily="2" charset="0"/>
        <a:ea typeface="ＭＳ Ｐゴシック" charset="0"/>
        <a:cs typeface="Roboto" charset="0"/>
      </a:defRPr>
    </a:lvl1pPr>
    <a:lvl2pPr marL="457200" algn="l" rtl="0" fontAlgn="base">
      <a:lnSpc>
        <a:spcPct val="125000"/>
      </a:lnSpc>
      <a:spcBef>
        <a:spcPts val="600"/>
      </a:spcBef>
      <a:spcAft>
        <a:spcPct val="0"/>
      </a:spcAft>
      <a:defRPr sz="900" kern="1200">
        <a:solidFill>
          <a:schemeClr val="tx1"/>
        </a:solidFill>
        <a:latin typeface="Roboto" panose="02000000000000000000" pitchFamily="2" charset="0"/>
        <a:ea typeface="Roboto" panose="02000000000000000000" pitchFamily="2" charset="0"/>
        <a:cs typeface="Roboto" charset="0"/>
      </a:defRPr>
    </a:lvl2pPr>
    <a:lvl3pPr marL="914400" algn="l" rtl="0" fontAlgn="base">
      <a:lnSpc>
        <a:spcPct val="125000"/>
      </a:lnSpc>
      <a:spcBef>
        <a:spcPts val="600"/>
      </a:spcBef>
      <a:spcAft>
        <a:spcPct val="0"/>
      </a:spcAft>
      <a:defRPr sz="900" kern="1200">
        <a:solidFill>
          <a:schemeClr val="tx1"/>
        </a:solidFill>
        <a:latin typeface="Roboto" panose="02000000000000000000" pitchFamily="2" charset="0"/>
        <a:ea typeface="Roboto" panose="02000000000000000000" pitchFamily="2" charset="0"/>
        <a:cs typeface="Roboto" charset="0"/>
      </a:defRPr>
    </a:lvl3pPr>
    <a:lvl4pPr marL="1371600" algn="l" rtl="0" fontAlgn="base">
      <a:lnSpc>
        <a:spcPct val="125000"/>
      </a:lnSpc>
      <a:spcBef>
        <a:spcPts val="600"/>
      </a:spcBef>
      <a:spcAft>
        <a:spcPct val="0"/>
      </a:spcAft>
      <a:defRPr sz="900" kern="1200">
        <a:solidFill>
          <a:schemeClr val="tx1"/>
        </a:solidFill>
        <a:latin typeface="Roboto" panose="02000000000000000000" pitchFamily="2" charset="0"/>
        <a:ea typeface="Roboto" panose="02000000000000000000" pitchFamily="2" charset="0"/>
        <a:cs typeface="Roboto" charset="0"/>
      </a:defRPr>
    </a:lvl4pPr>
    <a:lvl5pPr marL="1828800" algn="l" rtl="0" fontAlgn="base">
      <a:lnSpc>
        <a:spcPct val="125000"/>
      </a:lnSpc>
      <a:spcBef>
        <a:spcPts val="600"/>
      </a:spcBef>
      <a:spcAft>
        <a:spcPct val="0"/>
      </a:spcAft>
      <a:defRPr sz="900" kern="1200">
        <a:solidFill>
          <a:schemeClr val="tx1"/>
        </a:solidFill>
        <a:latin typeface="Roboto" panose="02000000000000000000" pitchFamily="2" charset="0"/>
        <a:ea typeface="Roboto" panose="02000000000000000000" pitchFamily="2" charset="0"/>
        <a:cs typeface="Roboto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8284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DAD74B-4254-4A15-B920-236F271C9A39}" type="slidenum">
              <a:rPr kumimoji="0" lang="id-ID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8284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20792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DAD74B-4254-4A15-B920-236F271C9A39}" type="slidenum">
              <a:rPr lang="id-ID" smtClean="0"/>
              <a:t>10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772612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DAD74B-4254-4A15-B920-236F271C9A39}" type="slidenum">
              <a:rPr lang="id-ID" smtClean="0"/>
              <a:t>11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059875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DAD74B-4254-4A15-B920-236F271C9A39}" type="slidenum">
              <a:rPr lang="id-ID" smtClean="0"/>
              <a:t>12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638147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DAD74B-4254-4A15-B920-236F271C9A39}" type="slidenum">
              <a:rPr lang="id-ID" smtClean="0"/>
              <a:t>13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67196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DAD74B-4254-4A15-B920-236F271C9A39}" type="slidenum">
              <a:rPr lang="id-ID" smtClean="0"/>
              <a:t>14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614707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DAD74B-4254-4A15-B920-236F271C9A39}" type="slidenum">
              <a:rPr lang="id-ID" smtClean="0"/>
              <a:t>2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2765214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DAD74B-4254-4A15-B920-236F271C9A39}" type="slidenum">
              <a:rPr lang="id-ID" smtClean="0"/>
              <a:t>3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171009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DAD74B-4254-4A15-B920-236F271C9A39}" type="slidenum">
              <a:rPr lang="id-ID" smtClean="0"/>
              <a:t>4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801955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DAD74B-4254-4A15-B920-236F271C9A39}" type="slidenum">
              <a:rPr lang="id-ID" smtClean="0"/>
              <a:t>5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138489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DAD74B-4254-4A15-B920-236F271C9A39}" type="slidenum">
              <a:rPr lang="id-ID" smtClean="0"/>
              <a:t>6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277222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DAD74B-4254-4A15-B920-236F271C9A39}" type="slidenum">
              <a:rPr lang="id-ID" smtClean="0"/>
              <a:t>7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843134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DAD74B-4254-4A15-B920-236F271C9A39}" type="slidenum">
              <a:rPr lang="id-ID" smtClean="0"/>
              <a:t>8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877692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DAD74B-4254-4A15-B920-236F271C9A39}" type="slidenum">
              <a:rPr lang="id-ID" smtClean="0"/>
              <a:t>9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96873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Relationship Id="rId4" Type="http://schemas.openxmlformats.org/officeDocument/2006/relationships/image" Target="../media/image2.sv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109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110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111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112.xml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113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114.xml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115.xml"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116.xml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117.xml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118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2.xml"/><Relationship Id="rId4" Type="http://schemas.openxmlformats.org/officeDocument/2006/relationships/image" Target="../media/image3.svg"/></Relationships>
</file>

<file path=ppt/slideLayouts/_rels/slideLayout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119.xml"/></Relationships>
</file>

<file path=ppt/slideLayouts/_rels/slideLayout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120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3.xml"/><Relationship Id="rId4" Type="http://schemas.openxmlformats.org/officeDocument/2006/relationships/image" Target="../media/image5.sv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4.xml"/><Relationship Id="rId4" Type="http://schemas.openxmlformats.org/officeDocument/2006/relationships/image" Target="../media/image7.sv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5.xml"/><Relationship Id="rId4" Type="http://schemas.openxmlformats.org/officeDocument/2006/relationships/image" Target="../media/image3.svg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6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7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8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9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0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4" Type="http://schemas.openxmlformats.org/officeDocument/2006/relationships/image" Target="../media/image2.sv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4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5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6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7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8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9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0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4" Type="http://schemas.openxmlformats.org/officeDocument/2006/relationships/image" Target="../media/image3.sv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36.xml"/><Relationship Id="rId4" Type="http://schemas.openxmlformats.org/officeDocument/2006/relationships/image" Target="../media/image13.emf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37.xml"/><Relationship Id="rId4" Type="http://schemas.openxmlformats.org/officeDocument/2006/relationships/image" Target="../media/image13.emf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38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39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40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4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42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4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Relationship Id="rId4" Type="http://schemas.openxmlformats.org/officeDocument/2006/relationships/image" Target="../media/image3.svg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4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45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46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2.bin"/><Relationship Id="rId4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50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51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52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53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54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55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Relationship Id="rId4" Type="http://schemas.openxmlformats.org/officeDocument/2006/relationships/image" Target="../media/image3.svg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56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57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58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59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60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61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62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63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64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68.xml"/><Relationship Id="rId4" Type="http://schemas.openxmlformats.org/officeDocument/2006/relationships/image" Target="../media/image13.emf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69.xml"/><Relationship Id="rId4" Type="http://schemas.openxmlformats.org/officeDocument/2006/relationships/image" Target="../media/image13.emf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70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71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72.xml"/><Relationship Id="rId4" Type="http://schemas.openxmlformats.org/officeDocument/2006/relationships/image" Target="../media/image18.svg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73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74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75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76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77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78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79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80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81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82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83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84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85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86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87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Relationship Id="rId4" Type="http://schemas.openxmlformats.org/officeDocument/2006/relationships/image" Target="../media/image2.svg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88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90.xml"/><Relationship Id="rId4" Type="http://schemas.openxmlformats.org/officeDocument/2006/relationships/image" Target="../media/image2.svg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91.xml"/><Relationship Id="rId4" Type="http://schemas.openxmlformats.org/officeDocument/2006/relationships/image" Target="../media/image2.svg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92.xml"/><Relationship Id="rId4" Type="http://schemas.openxmlformats.org/officeDocument/2006/relationships/image" Target="../media/image2.svg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93.xml"/><Relationship Id="rId4" Type="http://schemas.openxmlformats.org/officeDocument/2006/relationships/image" Target="../media/image2.svg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94.xml"/><Relationship Id="rId4" Type="http://schemas.openxmlformats.org/officeDocument/2006/relationships/image" Target="../media/image2.svg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95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96.xml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97.xml"/><Relationship Id="rId4" Type="http://schemas.openxmlformats.org/officeDocument/2006/relationships/image" Target="../media/image2.svg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98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99.xml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100.xml"/><Relationship Id="rId4" Type="http://schemas.openxmlformats.org/officeDocument/2006/relationships/image" Target="../media/image2.svg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101.xml"/><Relationship Id="rId4" Type="http://schemas.openxmlformats.org/officeDocument/2006/relationships/image" Target="../media/image5.svg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102.xml"/><Relationship Id="rId4" Type="http://schemas.openxmlformats.org/officeDocument/2006/relationships/image" Target="../media/image7.svg"/></Relationships>
</file>

<file path=ppt/slideLayouts/_rels/slideLayout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103.xml"/><Relationship Id="rId4" Type="http://schemas.openxmlformats.org/officeDocument/2006/relationships/image" Target="../media/image2.svg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104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105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106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107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10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9">
            <a:extLst>
              <a:ext uri="{FF2B5EF4-FFF2-40B4-BE49-F238E27FC236}">
                <a16:creationId xmlns:a16="http://schemas.microsoft.com/office/drawing/2014/main" id="{C58CB3D4-30D8-4DBB-A3FA-4554ED58370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t="-1" r="35592" b="23725"/>
          <a:stretch/>
        </p:blipFill>
        <p:spPr>
          <a:xfrm>
            <a:off x="5379721" y="416321"/>
            <a:ext cx="6812279" cy="644168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63CEA60-CDC2-4B29-9547-7FF4BAAAD1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5280" y="228600"/>
            <a:ext cx="5760720" cy="3200400"/>
          </a:xfrm>
        </p:spPr>
        <p:txBody>
          <a:bodyPr lIns="91440" rIns="91440" anchor="b">
            <a:noAutofit/>
          </a:bodyPr>
          <a:lstStyle>
            <a:lvl1pPr algn="l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E034AC8-C001-49F4-B3CA-B1903AA703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5280" y="3429000"/>
            <a:ext cx="5760720" cy="3200400"/>
          </a:xfrm>
        </p:spPr>
        <p:txBody>
          <a:bodyPr lIns="137160" tIns="182880" rIns="137160" bIns="182880"/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00384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7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3CEA60-CDC2-4B29-9547-7FF4BAAAD1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5280" y="228600"/>
            <a:ext cx="11521439" cy="6400800"/>
          </a:xfrm>
        </p:spPr>
        <p:txBody>
          <a:bodyPr lIns="91440" rIns="91440" anchor="ctr" anchorCtr="0">
            <a:noAutofit/>
          </a:bodyPr>
          <a:lstStyle>
            <a:lvl1pPr algn="ctr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5ABB8FC-068B-454D-9279-EEDCA4E00E56}"/>
              </a:ext>
            </a:extLst>
          </p:cNvPr>
          <p:cNvGrpSpPr/>
          <p:nvPr/>
        </p:nvGrpSpPr>
        <p:grpSpPr>
          <a:xfrm>
            <a:off x="1" y="4754880"/>
            <a:ext cx="12191999" cy="1600200"/>
            <a:chOff x="1" y="4434840"/>
            <a:chExt cx="12191999" cy="1600200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8C82FD6D-9BB1-4612-8DD8-CAF4D5414568}"/>
                </a:ext>
              </a:extLst>
            </p:cNvPr>
            <p:cNvSpPr/>
            <p:nvPr/>
          </p:nvSpPr>
          <p:spPr>
            <a:xfrm rot="16200000">
              <a:off x="6005973" y="-504332"/>
              <a:ext cx="177800" cy="12189743"/>
            </a:xfrm>
            <a:custGeom>
              <a:avLst/>
              <a:gdLst>
                <a:gd name="connsiteX0" fmla="*/ 0 w 190500"/>
                <a:gd name="connsiteY0" fmla="*/ 0 h 5141595"/>
                <a:gd name="connsiteX1" fmla="*/ 190500 w 190500"/>
                <a:gd name="connsiteY1" fmla="*/ 0 h 5141595"/>
                <a:gd name="connsiteX2" fmla="*/ 190500 w 190500"/>
                <a:gd name="connsiteY2" fmla="*/ 5141595 h 5141595"/>
                <a:gd name="connsiteX3" fmla="*/ 0 w 190500"/>
                <a:gd name="connsiteY3" fmla="*/ 5141595 h 5141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500" h="5141595">
                  <a:moveTo>
                    <a:pt x="0" y="0"/>
                  </a:moveTo>
                  <a:lnTo>
                    <a:pt x="190500" y="0"/>
                  </a:lnTo>
                  <a:lnTo>
                    <a:pt x="190500" y="5141595"/>
                  </a:lnTo>
                  <a:lnTo>
                    <a:pt x="0" y="5141595"/>
                  </a:lnTo>
                  <a:close/>
                </a:path>
              </a:pathLst>
            </a:custGeom>
            <a:solidFill>
              <a:srgbClr val="FFB80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peedee"/>
                <a:ea typeface="+mn-ea"/>
                <a:cs typeface="+mn-cs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D12B5A68-8EF0-4C7A-BB81-09E4A111F215}"/>
                </a:ext>
              </a:extLst>
            </p:cNvPr>
            <p:cNvSpPr/>
            <p:nvPr/>
          </p:nvSpPr>
          <p:spPr>
            <a:xfrm rot="16200000">
              <a:off x="6008229" y="-859932"/>
              <a:ext cx="177800" cy="12189743"/>
            </a:xfrm>
            <a:custGeom>
              <a:avLst/>
              <a:gdLst>
                <a:gd name="connsiteX0" fmla="*/ 0 w 190500"/>
                <a:gd name="connsiteY0" fmla="*/ 0 h 5141595"/>
                <a:gd name="connsiteX1" fmla="*/ 190500 w 190500"/>
                <a:gd name="connsiteY1" fmla="*/ 0 h 5141595"/>
                <a:gd name="connsiteX2" fmla="*/ 190500 w 190500"/>
                <a:gd name="connsiteY2" fmla="*/ 5141595 h 5141595"/>
                <a:gd name="connsiteX3" fmla="*/ 0 w 190500"/>
                <a:gd name="connsiteY3" fmla="*/ 5141595 h 5141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500" h="5141595">
                  <a:moveTo>
                    <a:pt x="0" y="0"/>
                  </a:moveTo>
                  <a:lnTo>
                    <a:pt x="190500" y="0"/>
                  </a:lnTo>
                  <a:lnTo>
                    <a:pt x="190500" y="5141595"/>
                  </a:lnTo>
                  <a:lnTo>
                    <a:pt x="0" y="5141595"/>
                  </a:lnTo>
                  <a:close/>
                </a:path>
              </a:pathLst>
            </a:custGeom>
            <a:solidFill>
              <a:srgbClr val="FFB80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peedee"/>
                <a:ea typeface="+mn-ea"/>
                <a:cs typeface="+mn-cs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AB76E9FD-333B-466B-B295-21DA9ACF7BE7}"/>
                </a:ext>
              </a:extLst>
            </p:cNvPr>
            <p:cNvSpPr/>
            <p:nvPr/>
          </p:nvSpPr>
          <p:spPr>
            <a:xfrm rot="16200000">
              <a:off x="6008229" y="-1215532"/>
              <a:ext cx="177800" cy="12189743"/>
            </a:xfrm>
            <a:custGeom>
              <a:avLst/>
              <a:gdLst>
                <a:gd name="connsiteX0" fmla="*/ 0 w 190500"/>
                <a:gd name="connsiteY0" fmla="*/ 0 h 5141595"/>
                <a:gd name="connsiteX1" fmla="*/ 190500 w 190500"/>
                <a:gd name="connsiteY1" fmla="*/ 0 h 5141595"/>
                <a:gd name="connsiteX2" fmla="*/ 190500 w 190500"/>
                <a:gd name="connsiteY2" fmla="*/ 5141595 h 5141595"/>
                <a:gd name="connsiteX3" fmla="*/ 0 w 190500"/>
                <a:gd name="connsiteY3" fmla="*/ 5141595 h 5141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500" h="5141595">
                  <a:moveTo>
                    <a:pt x="0" y="0"/>
                  </a:moveTo>
                  <a:lnTo>
                    <a:pt x="190500" y="0"/>
                  </a:lnTo>
                  <a:lnTo>
                    <a:pt x="190500" y="5141595"/>
                  </a:lnTo>
                  <a:lnTo>
                    <a:pt x="0" y="5141595"/>
                  </a:lnTo>
                  <a:close/>
                </a:path>
              </a:pathLst>
            </a:custGeom>
            <a:solidFill>
              <a:srgbClr val="FFB80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peedee"/>
                <a:ea typeface="+mn-ea"/>
                <a:cs typeface="+mn-cs"/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41045688-A1C0-480A-9010-2510EC13EDC5}"/>
                </a:ext>
              </a:extLst>
            </p:cNvPr>
            <p:cNvSpPr/>
            <p:nvPr/>
          </p:nvSpPr>
          <p:spPr>
            <a:xfrm rot="16200000">
              <a:off x="5711953" y="147543"/>
              <a:ext cx="177800" cy="11597193"/>
            </a:xfrm>
            <a:custGeom>
              <a:avLst/>
              <a:gdLst>
                <a:gd name="connsiteX0" fmla="*/ 0 w 190500"/>
                <a:gd name="connsiteY0" fmla="*/ 0 h 4507230"/>
                <a:gd name="connsiteX1" fmla="*/ 190500 w 190500"/>
                <a:gd name="connsiteY1" fmla="*/ 0 h 4507230"/>
                <a:gd name="connsiteX2" fmla="*/ 190500 w 190500"/>
                <a:gd name="connsiteY2" fmla="*/ 4507230 h 4507230"/>
                <a:gd name="connsiteX3" fmla="*/ 0 w 190500"/>
                <a:gd name="connsiteY3" fmla="*/ 4507230 h 4507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500" h="4507230">
                  <a:moveTo>
                    <a:pt x="0" y="0"/>
                  </a:moveTo>
                  <a:lnTo>
                    <a:pt x="190500" y="0"/>
                  </a:lnTo>
                  <a:lnTo>
                    <a:pt x="190500" y="4507230"/>
                  </a:lnTo>
                  <a:lnTo>
                    <a:pt x="0" y="4507230"/>
                  </a:lnTo>
                  <a:close/>
                </a:path>
              </a:pathLst>
            </a:custGeom>
            <a:solidFill>
              <a:srgbClr val="FFB80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peedee"/>
                <a:ea typeface="+mn-ea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63D596E4-0307-4E52-955E-5219321EC1D3}"/>
                </a:ext>
              </a:extLst>
            </p:cNvPr>
            <p:cNvSpPr/>
            <p:nvPr/>
          </p:nvSpPr>
          <p:spPr>
            <a:xfrm rot="16200000">
              <a:off x="5711953" y="-1274857"/>
              <a:ext cx="177800" cy="11597193"/>
            </a:xfrm>
            <a:custGeom>
              <a:avLst/>
              <a:gdLst>
                <a:gd name="connsiteX0" fmla="*/ 0 w 190500"/>
                <a:gd name="connsiteY0" fmla="*/ 0 h 4507230"/>
                <a:gd name="connsiteX1" fmla="*/ 190500 w 190500"/>
                <a:gd name="connsiteY1" fmla="*/ 0 h 4507230"/>
                <a:gd name="connsiteX2" fmla="*/ 190500 w 190500"/>
                <a:gd name="connsiteY2" fmla="*/ 4507230 h 4507230"/>
                <a:gd name="connsiteX3" fmla="*/ 0 w 190500"/>
                <a:gd name="connsiteY3" fmla="*/ 4507230 h 4507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500" h="4507230">
                  <a:moveTo>
                    <a:pt x="0" y="0"/>
                  </a:moveTo>
                  <a:lnTo>
                    <a:pt x="190500" y="0"/>
                  </a:lnTo>
                  <a:lnTo>
                    <a:pt x="190500" y="4507230"/>
                  </a:lnTo>
                  <a:lnTo>
                    <a:pt x="0" y="4507230"/>
                  </a:lnTo>
                  <a:close/>
                </a:path>
              </a:pathLst>
            </a:custGeom>
            <a:solidFill>
              <a:srgbClr val="FFB80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peedee"/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910CF1A0-CD05-48CA-9136-69F8EB2488E9}"/>
                </a:ext>
              </a:extLst>
            </p:cNvPr>
            <p:cNvSpPr/>
            <p:nvPr/>
          </p:nvSpPr>
          <p:spPr>
            <a:xfrm rot="16200000">
              <a:off x="11095865" y="4939792"/>
              <a:ext cx="1600200" cy="590295"/>
            </a:xfrm>
            <a:custGeom>
              <a:avLst/>
              <a:gdLst>
                <a:gd name="connsiteX0" fmla="*/ 0 w 1714500"/>
                <a:gd name="connsiteY0" fmla="*/ 0 h 632461"/>
                <a:gd name="connsiteX1" fmla="*/ 206693 w 1714500"/>
                <a:gd name="connsiteY1" fmla="*/ 0 h 632461"/>
                <a:gd name="connsiteX2" fmla="*/ 857250 w 1714500"/>
                <a:gd name="connsiteY2" fmla="*/ 485775 h 632461"/>
                <a:gd name="connsiteX3" fmla="*/ 1507808 w 1714500"/>
                <a:gd name="connsiteY3" fmla="*/ 0 h 632461"/>
                <a:gd name="connsiteX4" fmla="*/ 1714500 w 1714500"/>
                <a:gd name="connsiteY4" fmla="*/ 0 h 632461"/>
                <a:gd name="connsiteX5" fmla="*/ 1617107 w 1714500"/>
                <a:gd name="connsiteY5" fmla="*/ 583168 h 632461"/>
                <a:gd name="connsiteX6" fmla="*/ 1607596 w 1714500"/>
                <a:gd name="connsiteY6" fmla="*/ 632461 h 632461"/>
                <a:gd name="connsiteX7" fmla="*/ 106200 w 1714500"/>
                <a:gd name="connsiteY7" fmla="*/ 632461 h 632461"/>
                <a:gd name="connsiteX8" fmla="*/ 96679 w 1714500"/>
                <a:gd name="connsiteY8" fmla="*/ 583168 h 632461"/>
                <a:gd name="connsiteX9" fmla="*/ 0 w 1714500"/>
                <a:gd name="connsiteY9" fmla="*/ 0 h 632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14500" h="632461">
                  <a:moveTo>
                    <a:pt x="0" y="0"/>
                  </a:moveTo>
                  <a:lnTo>
                    <a:pt x="206693" y="0"/>
                  </a:lnTo>
                  <a:cubicBezTo>
                    <a:pt x="243840" y="98108"/>
                    <a:pt x="418148" y="485775"/>
                    <a:pt x="857250" y="485775"/>
                  </a:cubicBezTo>
                  <a:cubicBezTo>
                    <a:pt x="1296353" y="485775"/>
                    <a:pt x="1470660" y="98108"/>
                    <a:pt x="1507808" y="0"/>
                  </a:cubicBezTo>
                  <a:lnTo>
                    <a:pt x="1714500" y="0"/>
                  </a:lnTo>
                  <a:cubicBezTo>
                    <a:pt x="1702594" y="79057"/>
                    <a:pt x="1668066" y="307896"/>
                    <a:pt x="1617107" y="583168"/>
                  </a:cubicBezTo>
                  <a:lnTo>
                    <a:pt x="1607596" y="632461"/>
                  </a:lnTo>
                  <a:lnTo>
                    <a:pt x="106200" y="632461"/>
                  </a:lnTo>
                  <a:lnTo>
                    <a:pt x="96679" y="583168"/>
                  </a:lnTo>
                  <a:cubicBezTo>
                    <a:pt x="45720" y="307896"/>
                    <a:pt x="11430" y="79057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peedee"/>
                <a:ea typeface="+mn-ea"/>
                <a:cs typeface="+mn-cs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97453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362896-193A-460B-BF6E-A72AF2FDD2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79427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605">
          <p15:clr>
            <a:srgbClr val="FBAE40"/>
          </p15:clr>
        </p15:guide>
        <p15:guide id="2" orient="horz" pos="778">
          <p15:clr>
            <a:srgbClr val="FBAE40"/>
          </p15:clr>
        </p15:guide>
        <p15:guide id="3" orient="horz" pos="4003">
          <p15:clr>
            <a:srgbClr val="FBAE40"/>
          </p15:clr>
        </p15:guide>
        <p15:guide id="4" orient="horz" pos="2390">
          <p15:clr>
            <a:srgbClr val="FBAE40"/>
          </p15:clr>
        </p15:guide>
      </p15:sldGuideLst>
    </p:ext>
  </p:extLs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362896-193A-460B-BF6E-A72AF2FDD2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35498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605">
          <p15:clr>
            <a:srgbClr val="FBAE40"/>
          </p15:clr>
        </p15:guide>
        <p15:guide id="2" orient="horz" pos="778">
          <p15:clr>
            <a:srgbClr val="FBAE40"/>
          </p15:clr>
        </p15:guide>
        <p15:guide id="3" orient="horz" pos="4003">
          <p15:clr>
            <a:srgbClr val="FBAE40"/>
          </p15:clr>
        </p15:guide>
        <p15:guide id="4" orient="horz" pos="2390">
          <p15:clr>
            <a:srgbClr val="FBAE40"/>
          </p15:clr>
        </p15:guide>
      </p15:sldGuideLst>
    </p:ext>
  </p:extLs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362896-193A-460B-BF6E-A72AF2FDD2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228600"/>
            <a:ext cx="9144000" cy="6400799"/>
          </a:xfrm>
        </p:spPr>
        <p:txBody>
          <a:bodyPr anchor="ctr" anchorCtr="1"/>
          <a:lstStyle>
            <a:lvl1pPr algn="l"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47423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605">
          <p15:clr>
            <a:srgbClr val="FBAE40"/>
          </p15:clr>
        </p15:guide>
        <p15:guide id="2" orient="horz" pos="778">
          <p15:clr>
            <a:srgbClr val="FBAE40"/>
          </p15:clr>
        </p15:guide>
        <p15:guide id="3" orient="horz" pos="4003">
          <p15:clr>
            <a:srgbClr val="FBAE40"/>
          </p15:clr>
        </p15:guide>
        <p15:guide id="4" orient="horz" pos="2390">
          <p15:clr>
            <a:srgbClr val="FBAE40"/>
          </p15:clr>
        </p15:guide>
      </p15:sldGuideLst>
    </p:ext>
  </p:extLs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362896-193A-460B-BF6E-A72AF2FDD2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0" y="228600"/>
            <a:ext cx="7315200" cy="6400799"/>
          </a:xfrm>
        </p:spPr>
        <p:txBody>
          <a:bodyPr anchor="ctr" anchorCtr="1"/>
          <a:lstStyle>
            <a:lvl1pPr algn="ctr"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40766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605">
          <p15:clr>
            <a:srgbClr val="FBAE40"/>
          </p15:clr>
        </p15:guide>
        <p15:guide id="2" orient="horz" pos="778">
          <p15:clr>
            <a:srgbClr val="FBAE40"/>
          </p15:clr>
        </p15:guide>
        <p15:guide id="3" orient="horz" pos="4003">
          <p15:clr>
            <a:srgbClr val="FBAE40"/>
          </p15:clr>
        </p15:guide>
        <p15:guide id="4" orient="horz" pos="2390">
          <p15:clr>
            <a:srgbClr val="FBAE40"/>
          </p15:clr>
        </p15:guide>
      </p15:sldGuideLst>
    </p:ext>
  </p:extLs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362896-193A-460B-BF6E-A72AF2FDD2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0" y="228600"/>
            <a:ext cx="7315200" cy="6400799"/>
          </a:xfrm>
        </p:spPr>
        <p:txBody>
          <a:bodyPr anchor="ctr" anchorCtr="1"/>
          <a:lstStyle>
            <a:lvl1pPr algn="ctr"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19431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605">
          <p15:clr>
            <a:srgbClr val="FBAE40"/>
          </p15:clr>
        </p15:guide>
        <p15:guide id="2" orient="horz" pos="778">
          <p15:clr>
            <a:srgbClr val="FBAE40"/>
          </p15:clr>
        </p15:guide>
        <p15:guide id="3" orient="horz" pos="4003">
          <p15:clr>
            <a:srgbClr val="FBAE40"/>
          </p15:clr>
        </p15:guide>
        <p15:guide id="4" orient="horz" pos="2390">
          <p15:clr>
            <a:srgbClr val="FBAE40"/>
          </p15:clr>
        </p15:guide>
      </p15:sldGuideLst>
    </p:ext>
  </p:extLs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3916426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id="{7DD7EE2F-56DA-4FC6-9605-07FD606C55A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244475 w 12192000"/>
              <a:gd name="connsiteY0" fmla="*/ 228600 h 6858000"/>
              <a:gd name="connsiteX1" fmla="*/ 244475 w 12192000"/>
              <a:gd name="connsiteY1" fmla="*/ 6629400 h 6858000"/>
              <a:gd name="connsiteX2" fmla="*/ 11947525 w 12192000"/>
              <a:gd name="connsiteY2" fmla="*/ 6629400 h 6858000"/>
              <a:gd name="connsiteX3" fmla="*/ 11947525 w 12192000"/>
              <a:gd name="connsiteY3" fmla="*/ 228600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244475" y="228600"/>
                </a:moveTo>
                <a:lnTo>
                  <a:pt x="244475" y="6629400"/>
                </a:lnTo>
                <a:lnTo>
                  <a:pt x="11947525" y="6629400"/>
                </a:lnTo>
                <a:lnTo>
                  <a:pt x="11947525" y="228600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47564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3C329411-F38A-4621-B822-B1D93BFA34B6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F0FF2E7B-84E2-4B03-8B74-F89D93D3029A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custGeom>
              <a:avLst/>
              <a:gdLst>
                <a:gd name="connsiteX0" fmla="*/ 0 w 12192000"/>
                <a:gd name="connsiteY0" fmla="*/ 0 h 6858000"/>
                <a:gd name="connsiteX1" fmla="*/ 12192000 w 12192000"/>
                <a:gd name="connsiteY1" fmla="*/ 0 h 6858000"/>
                <a:gd name="connsiteX2" fmla="*/ 12192000 w 12192000"/>
                <a:gd name="connsiteY2" fmla="*/ 6858000 h 6858000"/>
                <a:gd name="connsiteX3" fmla="*/ 11948160 w 12192000"/>
                <a:gd name="connsiteY3" fmla="*/ 6858000 h 6858000"/>
                <a:gd name="connsiteX4" fmla="*/ 11948160 w 12192000"/>
                <a:gd name="connsiteY4" fmla="*/ 5623560 h 6858000"/>
                <a:gd name="connsiteX5" fmla="*/ 11947525 w 12192000"/>
                <a:gd name="connsiteY5" fmla="*/ 5623560 h 6858000"/>
                <a:gd name="connsiteX6" fmla="*/ 11947525 w 12192000"/>
                <a:gd name="connsiteY6" fmla="*/ 228600 h 6858000"/>
                <a:gd name="connsiteX7" fmla="*/ 244475 w 12192000"/>
                <a:gd name="connsiteY7" fmla="*/ 228600 h 6858000"/>
                <a:gd name="connsiteX8" fmla="*/ 244475 w 12192000"/>
                <a:gd name="connsiteY8" fmla="*/ 6629400 h 6858000"/>
                <a:gd name="connsiteX9" fmla="*/ 10759440 w 12192000"/>
                <a:gd name="connsiteY9" fmla="*/ 6629400 h 6858000"/>
                <a:gd name="connsiteX10" fmla="*/ 10759440 w 12192000"/>
                <a:gd name="connsiteY10" fmla="*/ 6858000 h 6858000"/>
                <a:gd name="connsiteX11" fmla="*/ 0 w 12192000"/>
                <a:gd name="connsiteY11" fmla="*/ 6858000 h 6858000"/>
                <a:gd name="connsiteX12" fmla="*/ 0 w 12192000"/>
                <a:gd name="connsiteY12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192000" h="6858000">
                  <a:moveTo>
                    <a:pt x="0" y="0"/>
                  </a:moveTo>
                  <a:lnTo>
                    <a:pt x="12192000" y="0"/>
                  </a:lnTo>
                  <a:lnTo>
                    <a:pt x="12192000" y="6858000"/>
                  </a:lnTo>
                  <a:lnTo>
                    <a:pt x="11948160" y="6858000"/>
                  </a:lnTo>
                  <a:lnTo>
                    <a:pt x="11948160" y="5623560"/>
                  </a:lnTo>
                  <a:lnTo>
                    <a:pt x="11947525" y="5623560"/>
                  </a:lnTo>
                  <a:lnTo>
                    <a:pt x="11947525" y="228600"/>
                  </a:lnTo>
                  <a:lnTo>
                    <a:pt x="244475" y="228600"/>
                  </a:lnTo>
                  <a:lnTo>
                    <a:pt x="244475" y="6629400"/>
                  </a:lnTo>
                  <a:lnTo>
                    <a:pt x="10759440" y="6629400"/>
                  </a:lnTo>
                  <a:lnTo>
                    <a:pt x="10759440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91440" rIns="182880" bIns="9144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1200"/>
                </a:spcBef>
              </a:pPr>
              <a:endParaRPr lang="en-US" sz="1800" dirty="0" err="1"/>
            </a:p>
          </p:txBody>
        </p:sp>
        <p:sp>
          <p:nvSpPr>
            <p:cNvPr id="8" name="Graphic 10">
              <a:extLst>
                <a:ext uri="{FF2B5EF4-FFF2-40B4-BE49-F238E27FC236}">
                  <a16:creationId xmlns:a16="http://schemas.microsoft.com/office/drawing/2014/main" id="{4018B138-26D4-4E7D-A0DC-6D616584598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439400" y="6629400"/>
              <a:ext cx="617220" cy="228600"/>
            </a:xfrm>
            <a:custGeom>
              <a:avLst/>
              <a:gdLst>
                <a:gd name="connsiteX0" fmla="*/ 772368 w 771525"/>
                <a:gd name="connsiteY0" fmla="*/ 269558 h 285750"/>
                <a:gd name="connsiteX1" fmla="*/ 753318 w 771525"/>
                <a:gd name="connsiteY1" fmla="*/ 291465 h 285750"/>
                <a:gd name="connsiteX2" fmla="*/ 406608 w 771525"/>
                <a:gd name="connsiteY2" fmla="*/ 291465 h 285750"/>
                <a:gd name="connsiteX3" fmla="*/ 2748 w 771525"/>
                <a:gd name="connsiteY3" fmla="*/ 6668 h 285750"/>
                <a:gd name="connsiteX4" fmla="*/ 3701 w 771525"/>
                <a:gd name="connsiteY4" fmla="*/ 0 h 285750"/>
                <a:gd name="connsiteX5" fmla="*/ 450423 w 771525"/>
                <a:gd name="connsiteY5" fmla="*/ 0 h 285750"/>
                <a:gd name="connsiteX6" fmla="*/ 772368 w 771525"/>
                <a:gd name="connsiteY6" fmla="*/ 269558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71525" h="285750">
                  <a:moveTo>
                    <a:pt x="772368" y="269558"/>
                  </a:moveTo>
                  <a:cubicBezTo>
                    <a:pt x="774273" y="280988"/>
                    <a:pt x="764748" y="291465"/>
                    <a:pt x="753318" y="291465"/>
                  </a:cubicBezTo>
                  <a:lnTo>
                    <a:pt x="406608" y="291465"/>
                  </a:lnTo>
                  <a:cubicBezTo>
                    <a:pt x="131336" y="291465"/>
                    <a:pt x="185628" y="56198"/>
                    <a:pt x="2748" y="6668"/>
                  </a:cubicBezTo>
                  <a:cubicBezTo>
                    <a:pt x="-1062" y="5715"/>
                    <a:pt x="-1062" y="0"/>
                    <a:pt x="3701" y="0"/>
                  </a:cubicBezTo>
                  <a:lnTo>
                    <a:pt x="450423" y="0"/>
                  </a:lnTo>
                  <a:cubicBezTo>
                    <a:pt x="589488" y="0"/>
                    <a:pt x="748556" y="99060"/>
                    <a:pt x="772368" y="269558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037689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e 1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2FAF2E-865B-8144-BE35-713D548489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3" y="4572000"/>
            <a:ext cx="11522076" cy="1097280"/>
          </a:xfrm>
          <a:prstGeom prst="rect">
            <a:avLst/>
          </a:prstGeom>
        </p:spPr>
        <p:txBody>
          <a:bodyPr/>
          <a:lstStyle>
            <a:lvl1pPr algn="ctr">
              <a:defRPr sz="4000" b="1">
                <a:solidFill>
                  <a:schemeClr val="bg1"/>
                </a:solidFill>
                <a:latin typeface="Speedee" panose="020B06030305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Graphic 4">
            <a:extLst>
              <a:ext uri="{FF2B5EF4-FFF2-40B4-BE49-F238E27FC236}">
                <a16:creationId xmlns:a16="http://schemas.microsoft.com/office/drawing/2014/main" id="{C3921F8B-7D89-4D3C-A0B7-A4A5676B0457}"/>
              </a:ext>
            </a:extLst>
          </p:cNvPr>
          <p:cNvSpPr/>
          <p:nvPr/>
        </p:nvSpPr>
        <p:spPr>
          <a:xfrm>
            <a:off x="3166291" y="1654806"/>
            <a:ext cx="5851803" cy="2538743"/>
          </a:xfrm>
          <a:custGeom>
            <a:avLst/>
            <a:gdLst>
              <a:gd name="connsiteX0" fmla="*/ 5045752 w 5851802"/>
              <a:gd name="connsiteY0" fmla="*/ 0 h 2538742"/>
              <a:gd name="connsiteX1" fmla="*/ 4895966 w 5851802"/>
              <a:gd name="connsiteY1" fmla="*/ 313535 h 2538742"/>
              <a:gd name="connsiteX2" fmla="*/ 5156187 w 5851802"/>
              <a:gd name="connsiteY2" fmla="*/ 427778 h 2538742"/>
              <a:gd name="connsiteX3" fmla="*/ 2929710 w 5851802"/>
              <a:gd name="connsiteY3" fmla="*/ 1942138 h 2538742"/>
              <a:gd name="connsiteX4" fmla="*/ 704501 w 5851802"/>
              <a:gd name="connsiteY4" fmla="*/ 426509 h 2538742"/>
              <a:gd name="connsiteX5" fmla="*/ 964722 w 5851802"/>
              <a:gd name="connsiteY5" fmla="*/ 312265 h 2538742"/>
              <a:gd name="connsiteX6" fmla="*/ 814937 w 5851802"/>
              <a:gd name="connsiteY6" fmla="*/ 0 h 2538742"/>
              <a:gd name="connsiteX7" fmla="*/ 0 w 5851802"/>
              <a:gd name="connsiteY7" fmla="*/ 371926 h 2538742"/>
              <a:gd name="connsiteX8" fmla="*/ 144708 w 5851802"/>
              <a:gd name="connsiteY8" fmla="*/ 680383 h 2538742"/>
              <a:gd name="connsiteX9" fmla="*/ 435394 w 5851802"/>
              <a:gd name="connsiteY9" fmla="*/ 545830 h 2538742"/>
              <a:gd name="connsiteX10" fmla="*/ 2929710 w 5851802"/>
              <a:gd name="connsiteY10" fmla="*/ 2546359 h 2538742"/>
              <a:gd name="connsiteX11" fmla="*/ 5425294 w 5851802"/>
              <a:gd name="connsiteY11" fmla="*/ 545830 h 2538742"/>
              <a:gd name="connsiteX12" fmla="*/ 5715980 w 5851802"/>
              <a:gd name="connsiteY12" fmla="*/ 680383 h 2538742"/>
              <a:gd name="connsiteX13" fmla="*/ 5860688 w 5851802"/>
              <a:gd name="connsiteY13" fmla="*/ 371926 h 2538742"/>
              <a:gd name="connsiteX14" fmla="*/ 5045752 w 5851802"/>
              <a:gd name="connsiteY14" fmla="*/ 0 h 2538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851802" h="2538742">
                <a:moveTo>
                  <a:pt x="5045752" y="0"/>
                </a:moveTo>
                <a:lnTo>
                  <a:pt x="4895966" y="313535"/>
                </a:lnTo>
                <a:lnTo>
                  <a:pt x="5156187" y="427778"/>
                </a:lnTo>
                <a:cubicBezTo>
                  <a:pt x="4774106" y="1535939"/>
                  <a:pt x="3698949" y="1942138"/>
                  <a:pt x="2929710" y="1942138"/>
                </a:cubicBezTo>
                <a:cubicBezTo>
                  <a:pt x="2160470" y="1942138"/>
                  <a:pt x="1086582" y="1535939"/>
                  <a:pt x="704501" y="426509"/>
                </a:cubicBezTo>
                <a:lnTo>
                  <a:pt x="964722" y="312265"/>
                </a:lnTo>
                <a:lnTo>
                  <a:pt x="814937" y="0"/>
                </a:lnTo>
                <a:lnTo>
                  <a:pt x="0" y="371926"/>
                </a:lnTo>
                <a:lnTo>
                  <a:pt x="144708" y="680383"/>
                </a:lnTo>
                <a:lnTo>
                  <a:pt x="435394" y="545830"/>
                </a:lnTo>
                <a:cubicBezTo>
                  <a:pt x="586450" y="1120855"/>
                  <a:pt x="1375999" y="2546359"/>
                  <a:pt x="2929710" y="2546359"/>
                </a:cubicBezTo>
                <a:cubicBezTo>
                  <a:pt x="4483420" y="2546359"/>
                  <a:pt x="5274239" y="1120855"/>
                  <a:pt x="5425294" y="545830"/>
                </a:cubicBezTo>
                <a:lnTo>
                  <a:pt x="5715980" y="680383"/>
                </a:lnTo>
                <a:lnTo>
                  <a:pt x="5860688" y="371926"/>
                </a:lnTo>
                <a:lnTo>
                  <a:pt x="5045752" y="0"/>
                </a:lnTo>
                <a:close/>
              </a:path>
            </a:pathLst>
          </a:custGeom>
          <a:solidFill>
            <a:schemeClr val="accent1"/>
          </a:solidFill>
          <a:ln w="1269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82271031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de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3CEA60-CDC2-4B29-9547-7FF4BAAAD1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4962" y="1600200"/>
            <a:ext cx="11522076" cy="1828800"/>
          </a:xfrm>
        </p:spPr>
        <p:txBody>
          <a:bodyPr lIns="91440" rIns="91440" anchor="b">
            <a:noAutofit/>
          </a:bodyPr>
          <a:lstStyle>
            <a:lvl1pPr algn="ctr">
              <a:defRPr sz="4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E034AC8-C001-49F4-B3CA-B1903AA703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4962" y="3429000"/>
            <a:ext cx="11522076" cy="1828800"/>
          </a:xfrm>
        </p:spPr>
        <p:txBody>
          <a:bodyPr lIns="137160" tIns="182880" rIns="137160" bIns="182880" anchor="t" anchorCtr="1"/>
          <a:lstStyle>
            <a:lvl1pPr marL="0" indent="0" algn="l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54069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2645E44C-BC01-4C20-BC03-C07046E16E25}"/>
              </a:ext>
            </a:extLst>
          </p:cNvPr>
          <p:cNvSpPr/>
          <p:nvPr/>
        </p:nvSpPr>
        <p:spPr>
          <a:xfrm flipV="1">
            <a:off x="6094196" y="228600"/>
            <a:ext cx="6097804" cy="6629400"/>
          </a:xfrm>
          <a:custGeom>
            <a:avLst/>
            <a:gdLst>
              <a:gd name="connsiteX0" fmla="*/ 2439 w 6097804"/>
              <a:gd name="connsiteY0" fmla="*/ 6629400 h 6629400"/>
              <a:gd name="connsiteX1" fmla="*/ 307303 w 6097804"/>
              <a:gd name="connsiteY1" fmla="*/ 6332812 h 6629400"/>
              <a:gd name="connsiteX2" fmla="*/ 612167 w 6097804"/>
              <a:gd name="connsiteY2" fmla="*/ 6629400 h 6629400"/>
              <a:gd name="connsiteX3" fmla="*/ 917030 w 6097804"/>
              <a:gd name="connsiteY3" fmla="*/ 6332812 h 6629400"/>
              <a:gd name="connsiteX4" fmla="*/ 1221894 w 6097804"/>
              <a:gd name="connsiteY4" fmla="*/ 6629400 h 6629400"/>
              <a:gd name="connsiteX5" fmla="*/ 1526757 w 6097804"/>
              <a:gd name="connsiteY5" fmla="*/ 6332812 h 6629400"/>
              <a:gd name="connsiteX6" fmla="*/ 1831621 w 6097804"/>
              <a:gd name="connsiteY6" fmla="*/ 6629400 h 6629400"/>
              <a:gd name="connsiteX7" fmla="*/ 2136484 w 6097804"/>
              <a:gd name="connsiteY7" fmla="*/ 6332812 h 6629400"/>
              <a:gd name="connsiteX8" fmla="*/ 2441348 w 6097804"/>
              <a:gd name="connsiteY8" fmla="*/ 6629400 h 6629400"/>
              <a:gd name="connsiteX9" fmla="*/ 2746212 w 6097804"/>
              <a:gd name="connsiteY9" fmla="*/ 6332812 h 6629400"/>
              <a:gd name="connsiteX10" fmla="*/ 3051074 w 6097804"/>
              <a:gd name="connsiteY10" fmla="*/ 6629400 h 6629400"/>
              <a:gd name="connsiteX11" fmla="*/ 3355938 w 6097804"/>
              <a:gd name="connsiteY11" fmla="*/ 6332812 h 6629400"/>
              <a:gd name="connsiteX12" fmla="*/ 3660802 w 6097804"/>
              <a:gd name="connsiteY12" fmla="*/ 6629400 h 6629400"/>
              <a:gd name="connsiteX13" fmla="*/ 3965665 w 6097804"/>
              <a:gd name="connsiteY13" fmla="*/ 6332812 h 6629400"/>
              <a:gd name="connsiteX14" fmla="*/ 4270529 w 6097804"/>
              <a:gd name="connsiteY14" fmla="*/ 6629400 h 6629400"/>
              <a:gd name="connsiteX15" fmla="*/ 4575392 w 6097804"/>
              <a:gd name="connsiteY15" fmla="*/ 6332812 h 6629400"/>
              <a:gd name="connsiteX16" fmla="*/ 4880256 w 6097804"/>
              <a:gd name="connsiteY16" fmla="*/ 6629400 h 6629400"/>
              <a:gd name="connsiteX17" fmla="*/ 5185120 w 6097804"/>
              <a:gd name="connsiteY17" fmla="*/ 6332812 h 6629400"/>
              <a:gd name="connsiteX18" fmla="*/ 5489983 w 6097804"/>
              <a:gd name="connsiteY18" fmla="*/ 6629400 h 6629400"/>
              <a:gd name="connsiteX19" fmla="*/ 5794847 w 6097804"/>
              <a:gd name="connsiteY19" fmla="*/ 6332812 h 6629400"/>
              <a:gd name="connsiteX20" fmla="*/ 6097804 w 6097804"/>
              <a:gd name="connsiteY20" fmla="*/ 6627487 h 6629400"/>
              <a:gd name="connsiteX21" fmla="*/ 6097804 w 6097804"/>
              <a:gd name="connsiteY21" fmla="*/ 1463040 h 6629400"/>
              <a:gd name="connsiteX22" fmla="*/ 6097804 w 6097804"/>
              <a:gd name="connsiteY22" fmla="*/ 0 h 6629400"/>
              <a:gd name="connsiteX23" fmla="*/ 1804 w 6097804"/>
              <a:gd name="connsiteY23" fmla="*/ 0 h 6629400"/>
              <a:gd name="connsiteX24" fmla="*/ 1804 w 6097804"/>
              <a:gd name="connsiteY24" fmla="*/ 1463040 h 6629400"/>
              <a:gd name="connsiteX25" fmla="*/ 0 w 6097804"/>
              <a:gd name="connsiteY25" fmla="*/ 1463040 h 6629400"/>
              <a:gd name="connsiteX26" fmla="*/ 0 w 6097804"/>
              <a:gd name="connsiteY26" fmla="*/ 6627027 h 662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6097804" h="6629400">
                <a:moveTo>
                  <a:pt x="2439" y="6629400"/>
                </a:moveTo>
                <a:lnTo>
                  <a:pt x="307303" y="6332812"/>
                </a:lnTo>
                <a:lnTo>
                  <a:pt x="612167" y="6629400"/>
                </a:lnTo>
                <a:lnTo>
                  <a:pt x="917030" y="6332812"/>
                </a:lnTo>
                <a:lnTo>
                  <a:pt x="1221894" y="6629400"/>
                </a:lnTo>
                <a:lnTo>
                  <a:pt x="1526757" y="6332812"/>
                </a:lnTo>
                <a:lnTo>
                  <a:pt x="1831621" y="6629400"/>
                </a:lnTo>
                <a:lnTo>
                  <a:pt x="2136484" y="6332812"/>
                </a:lnTo>
                <a:lnTo>
                  <a:pt x="2441348" y="6629400"/>
                </a:lnTo>
                <a:lnTo>
                  <a:pt x="2746212" y="6332812"/>
                </a:lnTo>
                <a:lnTo>
                  <a:pt x="3051074" y="6629400"/>
                </a:lnTo>
                <a:lnTo>
                  <a:pt x="3355938" y="6332812"/>
                </a:lnTo>
                <a:lnTo>
                  <a:pt x="3660802" y="6629400"/>
                </a:lnTo>
                <a:lnTo>
                  <a:pt x="3965665" y="6332812"/>
                </a:lnTo>
                <a:lnTo>
                  <a:pt x="4270529" y="6629400"/>
                </a:lnTo>
                <a:lnTo>
                  <a:pt x="4575392" y="6332812"/>
                </a:lnTo>
                <a:lnTo>
                  <a:pt x="4880256" y="6629400"/>
                </a:lnTo>
                <a:lnTo>
                  <a:pt x="5185120" y="6332812"/>
                </a:lnTo>
                <a:lnTo>
                  <a:pt x="5489983" y="6629400"/>
                </a:lnTo>
                <a:lnTo>
                  <a:pt x="5794847" y="6332812"/>
                </a:lnTo>
                <a:lnTo>
                  <a:pt x="6097804" y="6627487"/>
                </a:lnTo>
                <a:lnTo>
                  <a:pt x="6097804" y="1463040"/>
                </a:lnTo>
                <a:lnTo>
                  <a:pt x="6097804" y="0"/>
                </a:lnTo>
                <a:lnTo>
                  <a:pt x="1804" y="0"/>
                </a:lnTo>
                <a:lnTo>
                  <a:pt x="1804" y="1463040"/>
                </a:lnTo>
                <a:lnTo>
                  <a:pt x="0" y="1463040"/>
                </a:lnTo>
                <a:lnTo>
                  <a:pt x="0" y="6627027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peedee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9362896-193A-460B-BF6E-A72AF2FDD2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3" y="228600"/>
            <a:ext cx="5486400" cy="6400799"/>
          </a:xfrm>
        </p:spPr>
        <p:txBody>
          <a:bodyPr anchor="ctr" anchorCtr="1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Graphic 3">
            <a:extLst>
              <a:ext uri="{FF2B5EF4-FFF2-40B4-BE49-F238E27FC236}">
                <a16:creationId xmlns:a16="http://schemas.microsoft.com/office/drawing/2014/main" id="{64E614CC-7161-451C-B27F-99D746FC8F2F}"/>
              </a:ext>
            </a:extLst>
          </p:cNvPr>
          <p:cNvSpPr>
            <a:spLocks/>
          </p:cNvSpPr>
          <p:nvPr/>
        </p:nvSpPr>
        <p:spPr>
          <a:xfrm>
            <a:off x="6092672" y="6263640"/>
            <a:ext cx="6097804" cy="594360"/>
          </a:xfrm>
          <a:custGeom>
            <a:avLst/>
            <a:gdLst>
              <a:gd name="connsiteX0" fmla="*/ 0 w 9142095"/>
              <a:gd name="connsiteY0" fmla="*/ 0 h 451485"/>
              <a:gd name="connsiteX1" fmla="*/ 9142095 w 9142095"/>
              <a:gd name="connsiteY1" fmla="*/ 0 h 451485"/>
              <a:gd name="connsiteX2" fmla="*/ 9142095 w 9142095"/>
              <a:gd name="connsiteY2" fmla="*/ 451485 h 451485"/>
              <a:gd name="connsiteX3" fmla="*/ 0 w 9142095"/>
              <a:gd name="connsiteY3" fmla="*/ 451485 h 451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2095" h="451485">
                <a:moveTo>
                  <a:pt x="0" y="0"/>
                </a:moveTo>
                <a:lnTo>
                  <a:pt x="9142095" y="0"/>
                </a:lnTo>
                <a:lnTo>
                  <a:pt x="9142095" y="451485"/>
                </a:lnTo>
                <a:lnTo>
                  <a:pt x="0" y="451485"/>
                </a:ln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eedee"/>
              <a:ea typeface="+mn-ea"/>
              <a:cs typeface="+mn-cs"/>
            </a:endParaRP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B438DE18-F374-442B-82ED-D998FAF4289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-34" t="1" r="34344" b="25889"/>
          <a:stretch/>
        </p:blipFill>
        <p:spPr>
          <a:xfrm>
            <a:off x="6964681" y="2148840"/>
            <a:ext cx="5227320" cy="470916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5232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605">
          <p15:clr>
            <a:srgbClr val="FBAE40"/>
          </p15:clr>
        </p15:guide>
        <p15:guide id="2" orient="horz" pos="778">
          <p15:clr>
            <a:srgbClr val="FBAE40"/>
          </p15:clr>
        </p15:guide>
        <p15:guide id="3" orient="horz" pos="4003">
          <p15:clr>
            <a:srgbClr val="FBAE40"/>
          </p15:clr>
        </p15:guide>
        <p15:guide id="4" orient="horz" pos="2390">
          <p15:clr>
            <a:srgbClr val="FBAE40"/>
          </p15:clr>
        </p15:guide>
      </p15:sldGuideLst>
    </p:ext>
  </p:extLst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>
  <p:cSld name="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38F840B2-DCF3-4349-96E4-077263A0F28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73076" y="1279319"/>
            <a:ext cx="8823324" cy="5120640"/>
          </a:xfrm>
        </p:spPr>
        <p:txBody>
          <a:bodyPr wrap="square" lIns="137160" anchor="ctr" anchorCtr="0"/>
          <a:lstStyle>
            <a:lvl1pPr algn="l">
              <a:defRPr sz="2000"/>
            </a:lvl1pPr>
            <a:lvl2pPr algn="l">
              <a:buClr>
                <a:schemeClr val="tx1"/>
              </a:buClr>
              <a:defRPr sz="1800"/>
            </a:lvl2pPr>
            <a:lvl3pPr algn="l">
              <a:buClr>
                <a:schemeClr val="tx1"/>
              </a:buClr>
              <a:defRPr sz="1800"/>
            </a:lvl3pPr>
            <a:lvl4pPr algn="l">
              <a:buClr>
                <a:schemeClr val="tx1"/>
              </a:buClr>
              <a:defRPr sz="1800"/>
            </a:lvl4pPr>
            <a:lvl5pPr algn="l">
              <a:buClr>
                <a:schemeClr val="tx1"/>
              </a:buClr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B615C9EC-86CF-FA4A-926E-E7D47D3BA8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93924" y="6487053"/>
            <a:ext cx="254237" cy="142347"/>
          </a:xfrm>
          <a:prstGeom prst="rect">
            <a:avLst/>
          </a:prstGeom>
        </p:spPr>
        <p:txBody>
          <a:bodyPr wrap="none" lIns="45720" tIns="0" rIns="45720" bIns="0" anchor="b" anchorCtr="0">
            <a:spAutoFit/>
          </a:bodyPr>
          <a:lstStyle>
            <a:lvl1pPr algn="ctr">
              <a:defRPr lang="en-US" sz="1000" smtClean="0"/>
            </a:lvl1pPr>
          </a:lstStyle>
          <a:p>
            <a:fld id="{5DA39392-15B0-4629-9A47-323464680A3D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2665CD9-7A46-844A-913F-02E222B12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075" y="465927"/>
            <a:ext cx="8823325" cy="64008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A94D66E-8A3B-104D-AE0D-B923638D660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7777" t="16711" b="12500"/>
          <a:stretch/>
        </p:blipFill>
        <p:spPr>
          <a:xfrm>
            <a:off x="11785600" y="0"/>
            <a:ext cx="325120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1973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390">
          <p15:clr>
            <a:srgbClr val="FBAE40"/>
          </p15:clr>
        </p15:guide>
      </p15:sldGuideLst>
    </p:ext>
  </p:extLst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363402-425A-4944-8104-1937C489EC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522A316C-52CF-4124-82E7-165BEA6288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02484" y="6488977"/>
            <a:ext cx="254236" cy="140423"/>
          </a:xfrm>
          <a:prstGeom prst="rect">
            <a:avLst/>
          </a:prstGeom>
        </p:spPr>
        <p:txBody>
          <a:bodyPr wrap="none" lIns="45720" tIns="0" rIns="45720" bIns="0" anchor="b" anchorCtr="0">
            <a:spAutoFit/>
          </a:bodyPr>
          <a:lstStyle>
            <a:lvl1pPr>
              <a:defRPr lang="en-US" sz="1000" smtClean="0"/>
            </a:lvl1pPr>
          </a:lstStyle>
          <a:p>
            <a:fld id="{5DA39392-15B0-4629-9A47-323464680A3D}" type="slidenum">
              <a:rPr lang="en-US" smtClean="0"/>
              <a:t>‹#›</a:t>
            </a:fld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E90471E-3BFE-4044-B4E7-E3AD67A880DA}"/>
              </a:ext>
            </a:extLst>
          </p:cNvPr>
          <p:cNvGrpSpPr/>
          <p:nvPr/>
        </p:nvGrpSpPr>
        <p:grpSpPr>
          <a:xfrm>
            <a:off x="-1" y="0"/>
            <a:ext cx="12192001" cy="324000"/>
            <a:chOff x="-1" y="0"/>
            <a:chExt cx="12192001" cy="32400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AF281A20-AEE3-4800-807A-950336D16D8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4337" t="32863" r="4811" b="1"/>
            <a:stretch/>
          </p:blipFill>
          <p:spPr>
            <a:xfrm>
              <a:off x="7595413" y="0"/>
              <a:ext cx="4596587" cy="324000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25167EA9-E68A-4EAE-9FD1-B10D9C07EB5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4337" t="32863" r="40144" b="19439"/>
            <a:stretch/>
          </p:blipFill>
          <p:spPr>
            <a:xfrm>
              <a:off x="-1" y="0"/>
              <a:ext cx="7620581" cy="230188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489117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605">
          <p15:clr>
            <a:srgbClr val="FBAE40"/>
          </p15:clr>
        </p15:guide>
        <p15:guide id="2" orient="horz" pos="778">
          <p15:clr>
            <a:srgbClr val="FBAE40"/>
          </p15:clr>
        </p15:guide>
        <p15:guide id="3" orient="horz" pos="4003">
          <p15:clr>
            <a:srgbClr val="FBAE40"/>
          </p15:clr>
        </p15:guide>
        <p15:guide id="4" orient="horz" pos="239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3">
            <a:extLst>
              <a:ext uri="{FF2B5EF4-FFF2-40B4-BE49-F238E27FC236}">
                <a16:creationId xmlns:a16="http://schemas.microsoft.com/office/drawing/2014/main" id="{0A1FDE5F-F5CC-4845-944B-48A25DC07EF0}"/>
              </a:ext>
            </a:extLst>
          </p:cNvPr>
          <p:cNvSpPr>
            <a:spLocks/>
          </p:cNvSpPr>
          <p:nvPr/>
        </p:nvSpPr>
        <p:spPr>
          <a:xfrm>
            <a:off x="0" y="5212080"/>
            <a:ext cx="12188952" cy="1645920"/>
          </a:xfrm>
          <a:custGeom>
            <a:avLst/>
            <a:gdLst>
              <a:gd name="connsiteX0" fmla="*/ 0 w 9142095"/>
              <a:gd name="connsiteY0" fmla="*/ 0 h 451485"/>
              <a:gd name="connsiteX1" fmla="*/ 9142095 w 9142095"/>
              <a:gd name="connsiteY1" fmla="*/ 0 h 451485"/>
              <a:gd name="connsiteX2" fmla="*/ 9142095 w 9142095"/>
              <a:gd name="connsiteY2" fmla="*/ 451485 h 451485"/>
              <a:gd name="connsiteX3" fmla="*/ 0 w 9142095"/>
              <a:gd name="connsiteY3" fmla="*/ 451485 h 451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2095" h="451485">
                <a:moveTo>
                  <a:pt x="0" y="0"/>
                </a:moveTo>
                <a:lnTo>
                  <a:pt x="9142095" y="0"/>
                </a:lnTo>
                <a:lnTo>
                  <a:pt x="9142095" y="451485"/>
                </a:lnTo>
                <a:lnTo>
                  <a:pt x="0" y="451485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eedee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9362896-193A-460B-BF6E-A72AF2FDD2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3" y="228600"/>
            <a:ext cx="5486400" cy="6400799"/>
          </a:xfrm>
        </p:spPr>
        <p:txBody>
          <a:bodyPr anchor="ctr" anchorCtr="1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B5599F8E-9667-459C-A7EF-093C0C24B0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180698" y="0"/>
            <a:ext cx="3921752" cy="652773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5915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605">
          <p15:clr>
            <a:srgbClr val="FBAE40"/>
          </p15:clr>
        </p15:guide>
        <p15:guide id="2" orient="horz" pos="778">
          <p15:clr>
            <a:srgbClr val="FBAE40"/>
          </p15:clr>
        </p15:guide>
        <p15:guide id="3" orient="horz" pos="4003">
          <p15:clr>
            <a:srgbClr val="FBAE40"/>
          </p15:clr>
        </p15:guide>
        <p15:guide id="4" orient="horz" pos="239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10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0E383472-5454-443F-B162-B33D709117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63CEA60-CDC2-4B29-9547-7FF4BAAAD1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5280" y="228600"/>
            <a:ext cx="11521439" cy="6400800"/>
          </a:xfrm>
        </p:spPr>
        <p:txBody>
          <a:bodyPr lIns="91440" rIns="91440" anchor="ctr" anchorCtr="0">
            <a:noAutofit/>
          </a:bodyPr>
          <a:lstStyle>
            <a:lvl1pPr algn="ctr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55813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raphic 3">
            <a:extLst>
              <a:ext uri="{FF2B5EF4-FFF2-40B4-BE49-F238E27FC236}">
                <a16:creationId xmlns:a16="http://schemas.microsoft.com/office/drawing/2014/main" id="{9F6F5170-03E0-4F11-AD88-551021EC7DEF}"/>
              </a:ext>
            </a:extLst>
          </p:cNvPr>
          <p:cNvSpPr>
            <a:spLocks/>
          </p:cNvSpPr>
          <p:nvPr/>
        </p:nvSpPr>
        <p:spPr>
          <a:xfrm>
            <a:off x="6096000" y="0"/>
            <a:ext cx="6094476" cy="6858000"/>
          </a:xfrm>
          <a:custGeom>
            <a:avLst/>
            <a:gdLst>
              <a:gd name="connsiteX0" fmla="*/ 0 w 9142095"/>
              <a:gd name="connsiteY0" fmla="*/ 0 h 451485"/>
              <a:gd name="connsiteX1" fmla="*/ 9142095 w 9142095"/>
              <a:gd name="connsiteY1" fmla="*/ 0 h 451485"/>
              <a:gd name="connsiteX2" fmla="*/ 9142095 w 9142095"/>
              <a:gd name="connsiteY2" fmla="*/ 451485 h 451485"/>
              <a:gd name="connsiteX3" fmla="*/ 0 w 9142095"/>
              <a:gd name="connsiteY3" fmla="*/ 451485 h 451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2095" h="451485">
                <a:moveTo>
                  <a:pt x="0" y="0"/>
                </a:moveTo>
                <a:lnTo>
                  <a:pt x="9142095" y="0"/>
                </a:lnTo>
                <a:lnTo>
                  <a:pt x="9142095" y="451485"/>
                </a:lnTo>
                <a:lnTo>
                  <a:pt x="0" y="451485"/>
                </a:ln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eedee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9362896-193A-460B-BF6E-A72AF2FDD2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3" y="228600"/>
            <a:ext cx="5486400" cy="6400799"/>
          </a:xfrm>
        </p:spPr>
        <p:txBody>
          <a:bodyPr anchor="ctr" anchorCtr="1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ABDF2A30-DAEF-4E68-9D46-A16C728E722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r="74533" b="57798"/>
          <a:stretch/>
        </p:blipFill>
        <p:spPr>
          <a:xfrm>
            <a:off x="7700220" y="914400"/>
            <a:ext cx="4491780" cy="5943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63622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605">
          <p15:clr>
            <a:srgbClr val="FBAE40"/>
          </p15:clr>
        </p15:guide>
        <p15:guide id="2" orient="horz" pos="778">
          <p15:clr>
            <a:srgbClr val="FBAE40"/>
          </p15:clr>
        </p15:guide>
        <p15:guide id="3" orient="horz" pos="4003">
          <p15:clr>
            <a:srgbClr val="FBAE40"/>
          </p15:clr>
        </p15:guide>
        <p15:guide id="4" orient="horz" pos="239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alfsi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362896-193A-460B-BF6E-A72AF2FDD2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3" y="228600"/>
            <a:ext cx="5486400" cy="6400799"/>
          </a:xfrm>
        </p:spPr>
        <p:txBody>
          <a:bodyPr anchor="ctr" anchorCtr="1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16346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605">
          <p15:clr>
            <a:srgbClr val="FBAE40"/>
          </p15:clr>
        </p15:guide>
        <p15:guide id="2" orient="horz" pos="778">
          <p15:clr>
            <a:srgbClr val="FBAE40"/>
          </p15:clr>
        </p15:guide>
        <p15:guide id="3" orient="horz" pos="4003">
          <p15:clr>
            <a:srgbClr val="FBAE40"/>
          </p15:clr>
        </p15:guide>
        <p15:guide id="4" orient="horz" pos="239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Halfsi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3CEA60-CDC2-4B29-9547-7FF4BAAAD1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5280" y="228600"/>
            <a:ext cx="5486400" cy="3200400"/>
          </a:xfrm>
        </p:spPr>
        <p:txBody>
          <a:bodyPr lIns="91440" rIns="91440" anchor="b">
            <a:noAutofit/>
          </a:bodyPr>
          <a:lstStyle>
            <a:lvl1pPr algn="l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E034AC8-C001-49F4-B3CA-B1903AA703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5280" y="3429000"/>
            <a:ext cx="5486400" cy="3200400"/>
          </a:xfrm>
        </p:spPr>
        <p:txBody>
          <a:bodyPr lIns="137160" tIns="182880" rIns="137160" bIns="182880"/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7752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362896-193A-460B-BF6E-A72AF2FDD2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0B4D03-7691-4843-8ADC-98DB675CE0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03B22C15-7EC6-4021-AD3F-B561260F355A}"/>
              </a:ext>
            </a:extLst>
          </p:cNvPr>
          <p:cNvSpPr/>
          <p:nvPr/>
        </p:nvSpPr>
        <p:spPr>
          <a:xfrm flipH="1">
            <a:off x="0" y="6362624"/>
            <a:ext cx="11507877" cy="495376"/>
          </a:xfrm>
          <a:custGeom>
            <a:avLst/>
            <a:gdLst>
              <a:gd name="connsiteX0" fmla="*/ 11507877 w 11507877"/>
              <a:gd name="connsiteY0" fmla="*/ 0 h 495376"/>
              <a:gd name="connsiteX1" fmla="*/ 0 w 11507877"/>
              <a:gd name="connsiteY1" fmla="*/ 0 h 495376"/>
              <a:gd name="connsiteX2" fmla="*/ 495376 w 11507877"/>
              <a:gd name="connsiteY2" fmla="*/ 495376 h 495376"/>
              <a:gd name="connsiteX3" fmla="*/ 11507877 w 11507877"/>
              <a:gd name="connsiteY3" fmla="*/ 495376 h 495376"/>
              <a:gd name="connsiteX4" fmla="*/ 11507877 w 11507877"/>
              <a:gd name="connsiteY4" fmla="*/ 0 h 495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07877" h="495376">
                <a:moveTo>
                  <a:pt x="11507877" y="0"/>
                </a:moveTo>
                <a:lnTo>
                  <a:pt x="0" y="0"/>
                </a:lnTo>
                <a:cubicBezTo>
                  <a:pt x="0" y="274091"/>
                  <a:pt x="221285" y="495376"/>
                  <a:pt x="495376" y="495376"/>
                </a:cubicBezTo>
                <a:lnTo>
                  <a:pt x="11507877" y="495376"/>
                </a:lnTo>
                <a:lnTo>
                  <a:pt x="11507877" y="0"/>
                </a:lnTo>
                <a:close/>
              </a:path>
            </a:pathLst>
          </a:custGeom>
          <a:solidFill>
            <a:schemeClr val="accent1"/>
          </a:solidFill>
          <a:ln w="25136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eedee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0467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605">
          <p15:clr>
            <a:srgbClr val="FBAE40"/>
          </p15:clr>
        </p15:guide>
        <p15:guide id="2" orient="horz" pos="778">
          <p15:clr>
            <a:srgbClr val="FBAE40"/>
          </p15:clr>
        </p15:guide>
        <p15:guide id="3" orient="horz" pos="4003">
          <p15:clr>
            <a:srgbClr val="FBAE40"/>
          </p15:clr>
        </p15:guide>
        <p15:guide id="4" orient="horz" pos="239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362896-193A-460B-BF6E-A72AF2FDD2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E52C1C68-0BE4-4BD4-B4AB-0C9493C17F8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34962" y="1235075"/>
            <a:ext cx="5486400" cy="51196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9">
            <a:extLst>
              <a:ext uri="{FF2B5EF4-FFF2-40B4-BE49-F238E27FC236}">
                <a16:creationId xmlns:a16="http://schemas.microsoft.com/office/drawing/2014/main" id="{97414ACF-E6E1-45E5-8EE2-D495C7FC11AF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370320" y="1235075"/>
            <a:ext cx="5486400" cy="51196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51D42FBD-6323-4A31-AF80-88838F4246B6}"/>
              </a:ext>
            </a:extLst>
          </p:cNvPr>
          <p:cNvSpPr/>
          <p:nvPr/>
        </p:nvSpPr>
        <p:spPr>
          <a:xfrm flipH="1">
            <a:off x="0" y="6362624"/>
            <a:ext cx="11507877" cy="495376"/>
          </a:xfrm>
          <a:custGeom>
            <a:avLst/>
            <a:gdLst>
              <a:gd name="connsiteX0" fmla="*/ 11507877 w 11507877"/>
              <a:gd name="connsiteY0" fmla="*/ 0 h 495376"/>
              <a:gd name="connsiteX1" fmla="*/ 0 w 11507877"/>
              <a:gd name="connsiteY1" fmla="*/ 0 h 495376"/>
              <a:gd name="connsiteX2" fmla="*/ 495376 w 11507877"/>
              <a:gd name="connsiteY2" fmla="*/ 495376 h 495376"/>
              <a:gd name="connsiteX3" fmla="*/ 11507877 w 11507877"/>
              <a:gd name="connsiteY3" fmla="*/ 495376 h 495376"/>
              <a:gd name="connsiteX4" fmla="*/ 11507877 w 11507877"/>
              <a:gd name="connsiteY4" fmla="*/ 0 h 495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07877" h="495376">
                <a:moveTo>
                  <a:pt x="11507877" y="0"/>
                </a:moveTo>
                <a:lnTo>
                  <a:pt x="0" y="0"/>
                </a:lnTo>
                <a:cubicBezTo>
                  <a:pt x="0" y="274091"/>
                  <a:pt x="221285" y="495376"/>
                  <a:pt x="495376" y="495376"/>
                </a:cubicBezTo>
                <a:lnTo>
                  <a:pt x="11507877" y="495376"/>
                </a:lnTo>
                <a:lnTo>
                  <a:pt x="11507877" y="0"/>
                </a:lnTo>
                <a:close/>
              </a:path>
            </a:pathLst>
          </a:custGeom>
          <a:solidFill>
            <a:schemeClr val="accent1"/>
          </a:solidFill>
          <a:ln w="25136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eedee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9418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605">
          <p15:clr>
            <a:srgbClr val="FBAE40"/>
          </p15:clr>
        </p15:guide>
        <p15:guide id="2" orient="horz" pos="778">
          <p15:clr>
            <a:srgbClr val="FBAE40"/>
          </p15:clr>
        </p15:guide>
        <p15:guide id="3" orient="horz" pos="4003">
          <p15:clr>
            <a:srgbClr val="FBAE40"/>
          </p15:clr>
        </p15:guide>
        <p15:guide id="4" orient="horz" pos="239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3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362896-193A-460B-BF6E-A72AF2FDD2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E5B21A2B-35BD-410F-9AAB-71DFDFC64FE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34962" y="1235075"/>
            <a:ext cx="3657600" cy="51196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9">
            <a:extLst>
              <a:ext uri="{FF2B5EF4-FFF2-40B4-BE49-F238E27FC236}">
                <a16:creationId xmlns:a16="http://schemas.microsoft.com/office/drawing/2014/main" id="{E1FDE994-B156-4570-A031-139DD055797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267200" y="1235075"/>
            <a:ext cx="3657600" cy="51196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9">
            <a:extLst>
              <a:ext uri="{FF2B5EF4-FFF2-40B4-BE49-F238E27FC236}">
                <a16:creationId xmlns:a16="http://schemas.microsoft.com/office/drawing/2014/main" id="{92B91E1A-CCE9-4D10-A61F-184C0847C69F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8199120" y="1235075"/>
            <a:ext cx="3657600" cy="51196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3360295B-F6FA-4FAF-814B-9BFEFD489A84}"/>
              </a:ext>
            </a:extLst>
          </p:cNvPr>
          <p:cNvSpPr/>
          <p:nvPr/>
        </p:nvSpPr>
        <p:spPr>
          <a:xfrm flipH="1">
            <a:off x="0" y="6362624"/>
            <a:ext cx="11507877" cy="495376"/>
          </a:xfrm>
          <a:custGeom>
            <a:avLst/>
            <a:gdLst>
              <a:gd name="connsiteX0" fmla="*/ 11507877 w 11507877"/>
              <a:gd name="connsiteY0" fmla="*/ 0 h 495376"/>
              <a:gd name="connsiteX1" fmla="*/ 0 w 11507877"/>
              <a:gd name="connsiteY1" fmla="*/ 0 h 495376"/>
              <a:gd name="connsiteX2" fmla="*/ 495376 w 11507877"/>
              <a:gd name="connsiteY2" fmla="*/ 495376 h 495376"/>
              <a:gd name="connsiteX3" fmla="*/ 11507877 w 11507877"/>
              <a:gd name="connsiteY3" fmla="*/ 495376 h 495376"/>
              <a:gd name="connsiteX4" fmla="*/ 11507877 w 11507877"/>
              <a:gd name="connsiteY4" fmla="*/ 0 h 495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07877" h="495376">
                <a:moveTo>
                  <a:pt x="11507877" y="0"/>
                </a:moveTo>
                <a:lnTo>
                  <a:pt x="0" y="0"/>
                </a:lnTo>
                <a:cubicBezTo>
                  <a:pt x="0" y="274091"/>
                  <a:pt x="221285" y="495376"/>
                  <a:pt x="495376" y="495376"/>
                </a:cubicBezTo>
                <a:lnTo>
                  <a:pt x="11507877" y="495376"/>
                </a:lnTo>
                <a:lnTo>
                  <a:pt x="11507877" y="0"/>
                </a:lnTo>
                <a:close/>
              </a:path>
            </a:pathLst>
          </a:custGeom>
          <a:solidFill>
            <a:schemeClr val="accent1"/>
          </a:solidFill>
          <a:ln w="25136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eedee"/>
              <a:ea typeface="+mn-ea"/>
              <a:cs typeface="+mn-cs"/>
            </a:endParaRPr>
          </a:p>
        </p:txBody>
      </p:sp>
      <p:sp>
        <p:nvSpPr>
          <p:cNvPr id="4" name="Graphic 13">
            <a:extLst>
              <a:ext uri="{FF2B5EF4-FFF2-40B4-BE49-F238E27FC236}">
                <a16:creationId xmlns:a16="http://schemas.microsoft.com/office/drawing/2014/main" id="{129DBC58-1033-4F8F-81C4-678D1A47381F}"/>
              </a:ext>
            </a:extLst>
          </p:cNvPr>
          <p:cNvSpPr>
            <a:spLocks noChangeAspect="1"/>
          </p:cNvSpPr>
          <p:nvPr/>
        </p:nvSpPr>
        <p:spPr>
          <a:xfrm>
            <a:off x="10204532" y="6355080"/>
            <a:ext cx="1332148" cy="502920"/>
          </a:xfrm>
          <a:custGeom>
            <a:avLst/>
            <a:gdLst>
              <a:gd name="connsiteX0" fmla="*/ 1342918 w 1343247"/>
              <a:gd name="connsiteY0" fmla="*/ 37719 h 507110"/>
              <a:gd name="connsiteX1" fmla="*/ 1310787 w 1343247"/>
              <a:gd name="connsiteY1" fmla="*/ 0 h 507110"/>
              <a:gd name="connsiteX2" fmla="*/ 705886 w 1343247"/>
              <a:gd name="connsiteY2" fmla="*/ 0 h 507110"/>
              <a:gd name="connsiteX3" fmla="*/ 4592 w 1343247"/>
              <a:gd name="connsiteY3" fmla="*/ 494538 h 507110"/>
              <a:gd name="connsiteX4" fmla="*/ 5989 w 1343247"/>
              <a:gd name="connsiteY4" fmla="*/ 507111 h 507110"/>
              <a:gd name="connsiteX5" fmla="*/ 781324 w 1343247"/>
              <a:gd name="connsiteY5" fmla="*/ 507111 h 507110"/>
              <a:gd name="connsiteX6" fmla="*/ 1342918 w 1343247"/>
              <a:gd name="connsiteY6" fmla="*/ 37719 h 507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43247" h="507110">
                <a:moveTo>
                  <a:pt x="1342918" y="37719"/>
                </a:moveTo>
                <a:cubicBezTo>
                  <a:pt x="1345712" y="18161"/>
                  <a:pt x="1330345" y="0"/>
                  <a:pt x="1310787" y="0"/>
                </a:cubicBezTo>
                <a:lnTo>
                  <a:pt x="705886" y="0"/>
                </a:lnTo>
                <a:cubicBezTo>
                  <a:pt x="229509" y="0"/>
                  <a:pt x="323108" y="409321"/>
                  <a:pt x="4592" y="494538"/>
                </a:cubicBezTo>
                <a:cubicBezTo>
                  <a:pt x="-2393" y="495935"/>
                  <a:pt x="-996" y="507111"/>
                  <a:pt x="5989" y="507111"/>
                </a:cubicBezTo>
                <a:lnTo>
                  <a:pt x="781324" y="507111"/>
                </a:lnTo>
                <a:cubicBezTo>
                  <a:pt x="1024402" y="507111"/>
                  <a:pt x="1301008" y="333883"/>
                  <a:pt x="1342918" y="37719"/>
                </a:cubicBezTo>
                <a:close/>
              </a:path>
            </a:pathLst>
          </a:custGeom>
          <a:solidFill>
            <a:srgbClr val="C8161D"/>
          </a:solidFill>
          <a:ln w="13891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eedee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10488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605">
          <p15:clr>
            <a:srgbClr val="FBAE40"/>
          </p15:clr>
        </p15:guide>
        <p15:guide id="2" orient="horz" pos="778">
          <p15:clr>
            <a:srgbClr val="FBAE40"/>
          </p15:clr>
        </p15:guide>
        <p15:guide id="3" orient="horz" pos="4003">
          <p15:clr>
            <a:srgbClr val="FBAE40"/>
          </p15:clr>
        </p15:guide>
        <p15:guide id="4" orient="horz" pos="239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3">
            <a:extLst>
              <a:ext uri="{FF2B5EF4-FFF2-40B4-BE49-F238E27FC236}">
                <a16:creationId xmlns:a16="http://schemas.microsoft.com/office/drawing/2014/main" id="{4D4F4101-10C5-4019-90A9-11F504117E2C}"/>
              </a:ext>
            </a:extLst>
          </p:cNvPr>
          <p:cNvSpPr>
            <a:spLocks/>
          </p:cNvSpPr>
          <p:nvPr/>
        </p:nvSpPr>
        <p:spPr>
          <a:xfrm>
            <a:off x="1524" y="6263640"/>
            <a:ext cx="12188952" cy="594360"/>
          </a:xfrm>
          <a:custGeom>
            <a:avLst/>
            <a:gdLst>
              <a:gd name="connsiteX0" fmla="*/ 0 w 9142095"/>
              <a:gd name="connsiteY0" fmla="*/ 0 h 451485"/>
              <a:gd name="connsiteX1" fmla="*/ 9142095 w 9142095"/>
              <a:gd name="connsiteY1" fmla="*/ 0 h 451485"/>
              <a:gd name="connsiteX2" fmla="*/ 9142095 w 9142095"/>
              <a:gd name="connsiteY2" fmla="*/ 451485 h 451485"/>
              <a:gd name="connsiteX3" fmla="*/ 0 w 9142095"/>
              <a:gd name="connsiteY3" fmla="*/ 451485 h 451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2095" h="451485">
                <a:moveTo>
                  <a:pt x="0" y="0"/>
                </a:moveTo>
                <a:lnTo>
                  <a:pt x="9142095" y="0"/>
                </a:lnTo>
                <a:lnTo>
                  <a:pt x="9142095" y="451485"/>
                </a:lnTo>
                <a:lnTo>
                  <a:pt x="0" y="451485"/>
                </a:ln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eedee"/>
              <a:ea typeface="+mn-ea"/>
              <a:cs typeface="+mn-cs"/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667B3453-D9F6-43AF-B722-4CCF6B26FB3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t="-1" r="35592" b="23725"/>
          <a:stretch/>
        </p:blipFill>
        <p:spPr>
          <a:xfrm>
            <a:off x="5379721" y="416321"/>
            <a:ext cx="6812279" cy="644168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63CEA60-CDC2-4B29-9547-7FF4BAAAD1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5280" y="228600"/>
            <a:ext cx="5760720" cy="3200400"/>
          </a:xfrm>
        </p:spPr>
        <p:txBody>
          <a:bodyPr lIns="91440" rIns="91440" anchor="b">
            <a:noAutofit/>
          </a:bodyPr>
          <a:lstStyle>
            <a:lvl1pPr algn="l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E034AC8-C001-49F4-B3CA-B1903AA703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5280" y="3428999"/>
            <a:ext cx="5760720" cy="3200399"/>
          </a:xfrm>
        </p:spPr>
        <p:txBody>
          <a:bodyPr lIns="137160" tIns="182880" rIns="137160" bIns="182880"/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64735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362896-193A-460B-BF6E-A72AF2FDD2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09617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605">
          <p15:clr>
            <a:srgbClr val="FBAE40"/>
          </p15:clr>
        </p15:guide>
        <p15:guide id="2" orient="horz" pos="778">
          <p15:clr>
            <a:srgbClr val="FBAE40"/>
          </p15:clr>
        </p15:guide>
        <p15:guide id="3" orient="horz" pos="4003">
          <p15:clr>
            <a:srgbClr val="FBAE40"/>
          </p15:clr>
        </p15:guide>
        <p15:guide id="4" orient="horz" pos="239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362896-193A-460B-BF6E-A72AF2FDD2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3893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605">
          <p15:clr>
            <a:srgbClr val="FBAE40"/>
          </p15:clr>
        </p15:guide>
        <p15:guide id="2" orient="horz" pos="778">
          <p15:clr>
            <a:srgbClr val="FBAE40"/>
          </p15:clr>
        </p15:guide>
        <p15:guide id="3" orient="horz" pos="4003">
          <p15:clr>
            <a:srgbClr val="FBAE40"/>
          </p15:clr>
        </p15:guide>
        <p15:guide id="4" orient="horz" pos="239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362896-193A-460B-BF6E-A72AF2FDD2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228600"/>
            <a:ext cx="9144000" cy="6400799"/>
          </a:xfrm>
        </p:spPr>
        <p:txBody>
          <a:bodyPr anchor="ctr" anchorCtr="1"/>
          <a:lstStyle>
            <a:lvl1pPr algn="l"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63070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605">
          <p15:clr>
            <a:srgbClr val="FBAE40"/>
          </p15:clr>
        </p15:guide>
        <p15:guide id="2" orient="horz" pos="778">
          <p15:clr>
            <a:srgbClr val="FBAE40"/>
          </p15:clr>
        </p15:guide>
        <p15:guide id="3" orient="horz" pos="4003">
          <p15:clr>
            <a:srgbClr val="FBAE40"/>
          </p15:clr>
        </p15:guide>
        <p15:guide id="4" orient="horz" pos="239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362896-193A-460B-BF6E-A72AF2FDD2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0" y="228600"/>
            <a:ext cx="7315200" cy="6400799"/>
          </a:xfrm>
        </p:spPr>
        <p:txBody>
          <a:bodyPr anchor="ctr" anchorCtr="1"/>
          <a:lstStyle>
            <a:lvl1pPr algn="ctr">
              <a:lnSpc>
                <a:spcPct val="1000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2524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605">
          <p15:clr>
            <a:srgbClr val="FBAE40"/>
          </p15:clr>
        </p15:guide>
        <p15:guide id="2" orient="horz" pos="778">
          <p15:clr>
            <a:srgbClr val="FBAE40"/>
          </p15:clr>
        </p15:guide>
        <p15:guide id="3" orient="horz" pos="4003">
          <p15:clr>
            <a:srgbClr val="FBAE40"/>
          </p15:clr>
        </p15:guide>
        <p15:guide id="4" orient="horz" pos="239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362896-193A-460B-BF6E-A72AF2FDD2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0" y="228600"/>
            <a:ext cx="7315200" cy="6400799"/>
          </a:xfrm>
        </p:spPr>
        <p:txBody>
          <a:bodyPr anchor="ctr" anchorCtr="1"/>
          <a:lstStyle>
            <a:lvl1pPr algn="ctr"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41390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605">
          <p15:clr>
            <a:srgbClr val="FBAE40"/>
          </p15:clr>
        </p15:guide>
        <p15:guide id="2" orient="horz" pos="778">
          <p15:clr>
            <a:srgbClr val="FBAE40"/>
          </p15:clr>
        </p15:guide>
        <p15:guide id="3" orient="horz" pos="4003">
          <p15:clr>
            <a:srgbClr val="FBAE40"/>
          </p15:clr>
        </p15:guide>
        <p15:guide id="4" orient="horz" pos="239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3137903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id="{7DD7EE2F-56DA-4FC6-9605-07FD606C55A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244475 w 12192000"/>
              <a:gd name="connsiteY0" fmla="*/ 228600 h 6858000"/>
              <a:gd name="connsiteX1" fmla="*/ 244475 w 12192000"/>
              <a:gd name="connsiteY1" fmla="*/ 6629400 h 6858000"/>
              <a:gd name="connsiteX2" fmla="*/ 11947525 w 12192000"/>
              <a:gd name="connsiteY2" fmla="*/ 6629400 h 6858000"/>
              <a:gd name="connsiteX3" fmla="*/ 11947525 w 12192000"/>
              <a:gd name="connsiteY3" fmla="*/ 228600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244475" y="228600"/>
                </a:moveTo>
                <a:lnTo>
                  <a:pt x="244475" y="6629400"/>
                </a:lnTo>
                <a:lnTo>
                  <a:pt x="11947525" y="6629400"/>
                </a:lnTo>
                <a:lnTo>
                  <a:pt x="11947525" y="228600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peedee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69963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3C329411-F38A-4621-B822-B1D93BFA34B6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F0FF2E7B-84E2-4B03-8B74-F89D93D3029A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custGeom>
              <a:avLst/>
              <a:gdLst>
                <a:gd name="connsiteX0" fmla="*/ 0 w 12192000"/>
                <a:gd name="connsiteY0" fmla="*/ 0 h 6858000"/>
                <a:gd name="connsiteX1" fmla="*/ 12192000 w 12192000"/>
                <a:gd name="connsiteY1" fmla="*/ 0 h 6858000"/>
                <a:gd name="connsiteX2" fmla="*/ 12192000 w 12192000"/>
                <a:gd name="connsiteY2" fmla="*/ 6858000 h 6858000"/>
                <a:gd name="connsiteX3" fmla="*/ 11948160 w 12192000"/>
                <a:gd name="connsiteY3" fmla="*/ 6858000 h 6858000"/>
                <a:gd name="connsiteX4" fmla="*/ 11948160 w 12192000"/>
                <a:gd name="connsiteY4" fmla="*/ 5623560 h 6858000"/>
                <a:gd name="connsiteX5" fmla="*/ 11947525 w 12192000"/>
                <a:gd name="connsiteY5" fmla="*/ 5623560 h 6858000"/>
                <a:gd name="connsiteX6" fmla="*/ 11947525 w 12192000"/>
                <a:gd name="connsiteY6" fmla="*/ 228600 h 6858000"/>
                <a:gd name="connsiteX7" fmla="*/ 244475 w 12192000"/>
                <a:gd name="connsiteY7" fmla="*/ 228600 h 6858000"/>
                <a:gd name="connsiteX8" fmla="*/ 244475 w 12192000"/>
                <a:gd name="connsiteY8" fmla="*/ 6629400 h 6858000"/>
                <a:gd name="connsiteX9" fmla="*/ 10759440 w 12192000"/>
                <a:gd name="connsiteY9" fmla="*/ 6629400 h 6858000"/>
                <a:gd name="connsiteX10" fmla="*/ 10759440 w 12192000"/>
                <a:gd name="connsiteY10" fmla="*/ 6858000 h 6858000"/>
                <a:gd name="connsiteX11" fmla="*/ 0 w 12192000"/>
                <a:gd name="connsiteY11" fmla="*/ 6858000 h 6858000"/>
                <a:gd name="connsiteX12" fmla="*/ 0 w 12192000"/>
                <a:gd name="connsiteY12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192000" h="6858000">
                  <a:moveTo>
                    <a:pt x="0" y="0"/>
                  </a:moveTo>
                  <a:lnTo>
                    <a:pt x="12192000" y="0"/>
                  </a:lnTo>
                  <a:lnTo>
                    <a:pt x="12192000" y="6858000"/>
                  </a:lnTo>
                  <a:lnTo>
                    <a:pt x="11948160" y="6858000"/>
                  </a:lnTo>
                  <a:lnTo>
                    <a:pt x="11948160" y="5623560"/>
                  </a:lnTo>
                  <a:lnTo>
                    <a:pt x="11947525" y="5623560"/>
                  </a:lnTo>
                  <a:lnTo>
                    <a:pt x="11947525" y="228600"/>
                  </a:lnTo>
                  <a:lnTo>
                    <a:pt x="244475" y="228600"/>
                  </a:lnTo>
                  <a:lnTo>
                    <a:pt x="244475" y="6629400"/>
                  </a:lnTo>
                  <a:lnTo>
                    <a:pt x="10759440" y="6629400"/>
                  </a:lnTo>
                  <a:lnTo>
                    <a:pt x="10759440" y="6858000"/>
                  </a:lnTo>
                  <a:lnTo>
                    <a:pt x="0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91440" rIns="182880" bIns="9144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peedee"/>
                <a:ea typeface="+mn-ea"/>
                <a:cs typeface="+mn-cs"/>
              </a:endParaRPr>
            </a:p>
          </p:txBody>
        </p:sp>
        <p:sp>
          <p:nvSpPr>
            <p:cNvPr id="8" name="Graphic 10">
              <a:extLst>
                <a:ext uri="{FF2B5EF4-FFF2-40B4-BE49-F238E27FC236}">
                  <a16:creationId xmlns:a16="http://schemas.microsoft.com/office/drawing/2014/main" id="{4018B138-26D4-4E7D-A0DC-6D616584598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439400" y="6629400"/>
              <a:ext cx="617220" cy="228600"/>
            </a:xfrm>
            <a:custGeom>
              <a:avLst/>
              <a:gdLst>
                <a:gd name="connsiteX0" fmla="*/ 772368 w 771525"/>
                <a:gd name="connsiteY0" fmla="*/ 269558 h 285750"/>
                <a:gd name="connsiteX1" fmla="*/ 753318 w 771525"/>
                <a:gd name="connsiteY1" fmla="*/ 291465 h 285750"/>
                <a:gd name="connsiteX2" fmla="*/ 406608 w 771525"/>
                <a:gd name="connsiteY2" fmla="*/ 291465 h 285750"/>
                <a:gd name="connsiteX3" fmla="*/ 2748 w 771525"/>
                <a:gd name="connsiteY3" fmla="*/ 6668 h 285750"/>
                <a:gd name="connsiteX4" fmla="*/ 3701 w 771525"/>
                <a:gd name="connsiteY4" fmla="*/ 0 h 285750"/>
                <a:gd name="connsiteX5" fmla="*/ 450423 w 771525"/>
                <a:gd name="connsiteY5" fmla="*/ 0 h 285750"/>
                <a:gd name="connsiteX6" fmla="*/ 772368 w 771525"/>
                <a:gd name="connsiteY6" fmla="*/ 269558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71525" h="285750">
                  <a:moveTo>
                    <a:pt x="772368" y="269558"/>
                  </a:moveTo>
                  <a:cubicBezTo>
                    <a:pt x="774273" y="280988"/>
                    <a:pt x="764748" y="291465"/>
                    <a:pt x="753318" y="291465"/>
                  </a:cubicBezTo>
                  <a:lnTo>
                    <a:pt x="406608" y="291465"/>
                  </a:lnTo>
                  <a:cubicBezTo>
                    <a:pt x="131336" y="291465"/>
                    <a:pt x="185628" y="56198"/>
                    <a:pt x="2748" y="6668"/>
                  </a:cubicBezTo>
                  <a:cubicBezTo>
                    <a:pt x="-1062" y="5715"/>
                    <a:pt x="-1062" y="0"/>
                    <a:pt x="3701" y="0"/>
                  </a:cubicBezTo>
                  <a:lnTo>
                    <a:pt x="450423" y="0"/>
                  </a:lnTo>
                  <a:cubicBezTo>
                    <a:pt x="589488" y="0"/>
                    <a:pt x="748556" y="99060"/>
                    <a:pt x="772368" y="269558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peedee"/>
                <a:ea typeface="+mn-ea"/>
                <a:cs typeface="+mn-cs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771517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e 1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2FAF2E-865B-8144-BE35-713D548489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3" y="4572000"/>
            <a:ext cx="11522076" cy="1097280"/>
          </a:xfrm>
          <a:prstGeom prst="rect">
            <a:avLst/>
          </a:prstGeom>
        </p:spPr>
        <p:txBody>
          <a:bodyPr/>
          <a:lstStyle>
            <a:lvl1pPr algn="ctr">
              <a:defRPr sz="4000" b="1">
                <a:solidFill>
                  <a:schemeClr val="bg1"/>
                </a:solidFill>
                <a:latin typeface="Speedee" panose="020B06030305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Graphic 4">
            <a:extLst>
              <a:ext uri="{FF2B5EF4-FFF2-40B4-BE49-F238E27FC236}">
                <a16:creationId xmlns:a16="http://schemas.microsoft.com/office/drawing/2014/main" id="{C3921F8B-7D89-4D3C-A0B7-A4A5676B0457}"/>
              </a:ext>
            </a:extLst>
          </p:cNvPr>
          <p:cNvSpPr/>
          <p:nvPr/>
        </p:nvSpPr>
        <p:spPr>
          <a:xfrm>
            <a:off x="3166291" y="1654806"/>
            <a:ext cx="5851803" cy="2538743"/>
          </a:xfrm>
          <a:custGeom>
            <a:avLst/>
            <a:gdLst>
              <a:gd name="connsiteX0" fmla="*/ 5045752 w 5851802"/>
              <a:gd name="connsiteY0" fmla="*/ 0 h 2538742"/>
              <a:gd name="connsiteX1" fmla="*/ 4895966 w 5851802"/>
              <a:gd name="connsiteY1" fmla="*/ 313535 h 2538742"/>
              <a:gd name="connsiteX2" fmla="*/ 5156187 w 5851802"/>
              <a:gd name="connsiteY2" fmla="*/ 427778 h 2538742"/>
              <a:gd name="connsiteX3" fmla="*/ 2929710 w 5851802"/>
              <a:gd name="connsiteY3" fmla="*/ 1942138 h 2538742"/>
              <a:gd name="connsiteX4" fmla="*/ 704501 w 5851802"/>
              <a:gd name="connsiteY4" fmla="*/ 426509 h 2538742"/>
              <a:gd name="connsiteX5" fmla="*/ 964722 w 5851802"/>
              <a:gd name="connsiteY5" fmla="*/ 312265 h 2538742"/>
              <a:gd name="connsiteX6" fmla="*/ 814937 w 5851802"/>
              <a:gd name="connsiteY6" fmla="*/ 0 h 2538742"/>
              <a:gd name="connsiteX7" fmla="*/ 0 w 5851802"/>
              <a:gd name="connsiteY7" fmla="*/ 371926 h 2538742"/>
              <a:gd name="connsiteX8" fmla="*/ 144708 w 5851802"/>
              <a:gd name="connsiteY8" fmla="*/ 680383 h 2538742"/>
              <a:gd name="connsiteX9" fmla="*/ 435394 w 5851802"/>
              <a:gd name="connsiteY9" fmla="*/ 545830 h 2538742"/>
              <a:gd name="connsiteX10" fmla="*/ 2929710 w 5851802"/>
              <a:gd name="connsiteY10" fmla="*/ 2546359 h 2538742"/>
              <a:gd name="connsiteX11" fmla="*/ 5425294 w 5851802"/>
              <a:gd name="connsiteY11" fmla="*/ 545830 h 2538742"/>
              <a:gd name="connsiteX12" fmla="*/ 5715980 w 5851802"/>
              <a:gd name="connsiteY12" fmla="*/ 680383 h 2538742"/>
              <a:gd name="connsiteX13" fmla="*/ 5860688 w 5851802"/>
              <a:gd name="connsiteY13" fmla="*/ 371926 h 2538742"/>
              <a:gd name="connsiteX14" fmla="*/ 5045752 w 5851802"/>
              <a:gd name="connsiteY14" fmla="*/ 0 h 2538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851802" h="2538742">
                <a:moveTo>
                  <a:pt x="5045752" y="0"/>
                </a:moveTo>
                <a:lnTo>
                  <a:pt x="4895966" y="313535"/>
                </a:lnTo>
                <a:lnTo>
                  <a:pt x="5156187" y="427778"/>
                </a:lnTo>
                <a:cubicBezTo>
                  <a:pt x="4774106" y="1535939"/>
                  <a:pt x="3698949" y="1942138"/>
                  <a:pt x="2929710" y="1942138"/>
                </a:cubicBezTo>
                <a:cubicBezTo>
                  <a:pt x="2160470" y="1942138"/>
                  <a:pt x="1086582" y="1535939"/>
                  <a:pt x="704501" y="426509"/>
                </a:cubicBezTo>
                <a:lnTo>
                  <a:pt x="964722" y="312265"/>
                </a:lnTo>
                <a:lnTo>
                  <a:pt x="814937" y="0"/>
                </a:lnTo>
                <a:lnTo>
                  <a:pt x="0" y="371926"/>
                </a:lnTo>
                <a:lnTo>
                  <a:pt x="144708" y="680383"/>
                </a:lnTo>
                <a:lnTo>
                  <a:pt x="435394" y="545830"/>
                </a:lnTo>
                <a:cubicBezTo>
                  <a:pt x="586450" y="1120855"/>
                  <a:pt x="1375999" y="2546359"/>
                  <a:pt x="2929710" y="2546359"/>
                </a:cubicBezTo>
                <a:cubicBezTo>
                  <a:pt x="4483420" y="2546359"/>
                  <a:pt x="5274239" y="1120855"/>
                  <a:pt x="5425294" y="545830"/>
                </a:cubicBezTo>
                <a:lnTo>
                  <a:pt x="5715980" y="680383"/>
                </a:lnTo>
                <a:lnTo>
                  <a:pt x="5860688" y="371926"/>
                </a:lnTo>
                <a:lnTo>
                  <a:pt x="5045752" y="0"/>
                </a:lnTo>
                <a:close/>
              </a:path>
            </a:pathLst>
          </a:custGeom>
          <a:solidFill>
            <a:schemeClr val="accent1"/>
          </a:solidFill>
          <a:ln w="12693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eedee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1759097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de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3CEA60-CDC2-4B29-9547-7FF4BAAAD1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4962" y="1600200"/>
            <a:ext cx="11522076" cy="1828800"/>
          </a:xfrm>
        </p:spPr>
        <p:txBody>
          <a:bodyPr lIns="91440" rIns="91440" anchor="b">
            <a:noAutofit/>
          </a:bodyPr>
          <a:lstStyle>
            <a:lvl1pPr algn="ctr">
              <a:defRPr sz="4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E034AC8-C001-49F4-B3CA-B1903AA703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4962" y="3429000"/>
            <a:ext cx="11522076" cy="1828800"/>
          </a:xfrm>
        </p:spPr>
        <p:txBody>
          <a:bodyPr lIns="137160" tIns="182880" rIns="137160" bIns="182880" anchor="t" anchorCtr="1"/>
          <a:lstStyle>
            <a:lvl1pPr marL="0" indent="0" algn="l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90787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095532DA-6405-471A-924F-9BD6A6B1F35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r="74533" b="57798"/>
          <a:stretch/>
        </p:blipFill>
        <p:spPr>
          <a:xfrm>
            <a:off x="7700220" y="914400"/>
            <a:ext cx="4491780" cy="59436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63CEA60-CDC2-4B29-9547-7FF4BAAAD1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5279" y="228600"/>
            <a:ext cx="7791133" cy="3200400"/>
          </a:xfrm>
        </p:spPr>
        <p:txBody>
          <a:bodyPr lIns="91440" rIns="91440" anchor="b">
            <a:noAutofit/>
          </a:bodyPr>
          <a:lstStyle>
            <a:lvl1pPr algn="l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E034AC8-C001-49F4-B3CA-B1903AA703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5279" y="3429000"/>
            <a:ext cx="7791133" cy="3200400"/>
          </a:xfrm>
        </p:spPr>
        <p:txBody>
          <a:bodyPr lIns="137160" tIns="182880" rIns="137160" bIns="182880"/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45989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>
  <p:cSld name="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38F840B2-DCF3-4349-96E4-077263A0F28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73076" y="1279319"/>
            <a:ext cx="8823324" cy="5120640"/>
          </a:xfrm>
        </p:spPr>
        <p:txBody>
          <a:bodyPr wrap="square" lIns="137160" anchor="ctr" anchorCtr="0"/>
          <a:lstStyle>
            <a:lvl1pPr algn="l">
              <a:defRPr sz="2000"/>
            </a:lvl1pPr>
            <a:lvl2pPr algn="l">
              <a:buClr>
                <a:schemeClr val="tx1"/>
              </a:buClr>
              <a:defRPr sz="1800"/>
            </a:lvl2pPr>
            <a:lvl3pPr algn="l">
              <a:buClr>
                <a:schemeClr val="tx1"/>
              </a:buClr>
              <a:defRPr sz="1800"/>
            </a:lvl3pPr>
            <a:lvl4pPr algn="l">
              <a:buClr>
                <a:schemeClr val="tx1"/>
              </a:buClr>
              <a:defRPr sz="1800"/>
            </a:lvl4pPr>
            <a:lvl5pPr algn="l">
              <a:buClr>
                <a:schemeClr val="tx1"/>
              </a:buClr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B615C9EC-86CF-FA4A-926E-E7D47D3BA8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93924" y="6487053"/>
            <a:ext cx="254237" cy="142347"/>
          </a:xfrm>
          <a:prstGeom prst="rect">
            <a:avLst/>
          </a:prstGeom>
        </p:spPr>
        <p:txBody>
          <a:bodyPr wrap="none" lIns="45720" tIns="0" rIns="45720" bIns="0" anchor="b" anchorCtr="0">
            <a:spAutoFit/>
          </a:bodyPr>
          <a:lstStyle>
            <a:lvl1pPr algn="ctr">
              <a:defRPr lang="en-US" sz="1000" smtClean="0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A39392-15B0-4629-9A47-323464680A3D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peedee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eedee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2665CD9-7A46-844A-913F-02E222B12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075" y="465927"/>
            <a:ext cx="8823325" cy="64008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A94D66E-8A3B-104D-AE0D-B923638D660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7777" t="16711" b="12500"/>
          <a:stretch/>
        </p:blipFill>
        <p:spPr>
          <a:xfrm>
            <a:off x="11785600" y="0"/>
            <a:ext cx="325120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21221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390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363402-425A-4944-8104-1937C489EC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522A316C-52CF-4124-82E7-165BEA6288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02484" y="6488977"/>
            <a:ext cx="254236" cy="140423"/>
          </a:xfrm>
          <a:prstGeom prst="rect">
            <a:avLst/>
          </a:prstGeom>
        </p:spPr>
        <p:txBody>
          <a:bodyPr wrap="none" lIns="45720" tIns="0" rIns="45720" bIns="0" anchor="b" anchorCtr="0">
            <a:spAutoFit/>
          </a:bodyPr>
          <a:lstStyle>
            <a:lvl1pPr>
              <a:defRPr lang="en-US" sz="1000" smtClean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A39392-15B0-4629-9A47-323464680A3D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peedee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eedee"/>
              <a:ea typeface="+mn-ea"/>
              <a:cs typeface="+mn-cs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E90471E-3BFE-4044-B4E7-E3AD67A880DA}"/>
              </a:ext>
            </a:extLst>
          </p:cNvPr>
          <p:cNvGrpSpPr/>
          <p:nvPr/>
        </p:nvGrpSpPr>
        <p:grpSpPr>
          <a:xfrm>
            <a:off x="-1" y="0"/>
            <a:ext cx="12192001" cy="324000"/>
            <a:chOff x="-1" y="0"/>
            <a:chExt cx="12192001" cy="32400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AF281A20-AEE3-4800-807A-950336D16D8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4337" t="32863" r="4811" b="1"/>
            <a:stretch/>
          </p:blipFill>
          <p:spPr>
            <a:xfrm>
              <a:off x="7595413" y="0"/>
              <a:ext cx="4596587" cy="324000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25167EA9-E68A-4EAE-9FD1-B10D9C07EB5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4337" t="32863" r="40144" b="19439"/>
            <a:stretch/>
          </p:blipFill>
          <p:spPr>
            <a:xfrm>
              <a:off x="-1" y="0"/>
              <a:ext cx="7620581" cy="230188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2396193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605">
          <p15:clr>
            <a:srgbClr val="FBAE40"/>
          </p15:clr>
        </p15:guide>
        <p15:guide id="2" orient="horz" pos="778">
          <p15:clr>
            <a:srgbClr val="FBAE40"/>
          </p15:clr>
        </p15:guide>
        <p15:guide id="3" orient="horz" pos="4003">
          <p15:clr>
            <a:srgbClr val="FBAE40"/>
          </p15:clr>
        </p15:guide>
        <p15:guide id="4" orient="horz" pos="2390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ne Line Title Slide w/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810381AA-6F3B-434D-8422-E9ECE5FC5D4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083947" y="3722289"/>
            <a:ext cx="5156080" cy="1238249"/>
          </a:xfrm>
          <a:prstGeom prst="rect">
            <a:avLst/>
          </a:prstGeom>
        </p:spPr>
        <p:txBody>
          <a:bodyPr lIns="91440" tIns="182880" rIns="228600" bIns="182880" anchor="t" anchorCtr="0"/>
          <a:lstStyle>
            <a:lvl1pPr marL="0" indent="0" algn="r">
              <a:spcBef>
                <a:spcPts val="600"/>
              </a:spcBef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spcBef>
                <a:spcPts val="0"/>
              </a:spcBef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D3F72533-155C-ED47-A31B-01FFA5B7A63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731" r="-1"/>
          <a:stretch/>
        </p:blipFill>
        <p:spPr>
          <a:xfrm>
            <a:off x="0" y="0"/>
            <a:ext cx="5085448" cy="685800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7D27C231-BF81-0143-B523-B94639D66C3B}"/>
              </a:ext>
            </a:extLst>
          </p:cNvPr>
          <p:cNvGrpSpPr/>
          <p:nvPr/>
        </p:nvGrpSpPr>
        <p:grpSpPr>
          <a:xfrm>
            <a:off x="9648837" y="2597502"/>
            <a:ext cx="1887843" cy="945130"/>
            <a:chOff x="4202641" y="1997103"/>
            <a:chExt cx="1887843" cy="945130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B616C1E7-B94E-D64B-B001-0EE15BE6C052}"/>
                </a:ext>
              </a:extLst>
            </p:cNvPr>
            <p:cNvCxnSpPr>
              <a:cxnSpLocks/>
            </p:cNvCxnSpPr>
            <p:nvPr/>
          </p:nvCxnSpPr>
          <p:spPr>
            <a:xfrm>
              <a:off x="4202641" y="2081182"/>
              <a:ext cx="1887843" cy="0"/>
            </a:xfrm>
            <a:prstGeom prst="line">
              <a:avLst/>
            </a:prstGeom>
            <a:ln w="1778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8E8E8C3E-5B41-0441-AF7A-51F1B9F7FF96}"/>
                </a:ext>
              </a:extLst>
            </p:cNvPr>
            <p:cNvCxnSpPr>
              <a:cxnSpLocks/>
            </p:cNvCxnSpPr>
            <p:nvPr/>
          </p:nvCxnSpPr>
          <p:spPr>
            <a:xfrm>
              <a:off x="6004560" y="1997103"/>
              <a:ext cx="0" cy="945130"/>
            </a:xfrm>
            <a:prstGeom prst="line">
              <a:avLst/>
            </a:prstGeom>
            <a:ln w="1778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6" name="Picture 15" descr="GT_Logo.em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2020" y="303069"/>
            <a:ext cx="2448056" cy="711891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F1FEE45B-88F8-414E-A760-D81235918D3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82821" y="3057557"/>
            <a:ext cx="5153032" cy="598890"/>
          </a:xfrm>
        </p:spPr>
        <p:txBody>
          <a:bodyPr lIns="182880" tIns="0" rIns="228600" anchor="b"/>
          <a:lstStyle>
            <a:lvl1pPr marL="0" indent="0" algn="r">
              <a:tabLst/>
              <a:defRPr sz="4400">
                <a:solidFill>
                  <a:schemeClr val="tx1"/>
                </a:solidFill>
              </a:defRPr>
            </a:lvl1pPr>
          </a:lstStyle>
          <a:p>
            <a:br>
              <a:rPr lang="en-US" dirty="0"/>
            </a:br>
            <a:r>
              <a:rPr lang="en-US" dirty="0"/>
              <a:t>Title goes here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43719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7267">
          <p15:clr>
            <a:srgbClr val="FBAE40"/>
          </p15:clr>
        </p15:guide>
        <p15:guide id="2" orient="horz" pos="2232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wo Line Title Slide w/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FEE45B-88F8-414E-A760-D81235918D3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82821" y="3657600"/>
            <a:ext cx="5153032" cy="598890"/>
          </a:xfrm>
        </p:spPr>
        <p:txBody>
          <a:bodyPr lIns="182880" tIns="0" rIns="228600" anchor="b"/>
          <a:lstStyle>
            <a:lvl1pPr marL="0" indent="0" algn="r">
              <a:tabLst/>
              <a:defRPr sz="4400">
                <a:solidFill>
                  <a:schemeClr val="tx1"/>
                </a:solidFill>
              </a:defRPr>
            </a:lvl1pPr>
          </a:lstStyle>
          <a:p>
            <a:br>
              <a:rPr lang="en-US" dirty="0"/>
            </a:br>
            <a:r>
              <a:rPr lang="en-US" dirty="0"/>
              <a:t>A two line title</a:t>
            </a:r>
            <a:br>
              <a:rPr lang="en-US" dirty="0"/>
            </a:br>
            <a:r>
              <a:rPr lang="en-US" dirty="0"/>
              <a:t>goes here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10381AA-6F3B-434D-8422-E9ECE5FC5D4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082821" y="4293871"/>
            <a:ext cx="5156080" cy="1238249"/>
          </a:xfrm>
          <a:prstGeom prst="rect">
            <a:avLst/>
          </a:prstGeom>
        </p:spPr>
        <p:txBody>
          <a:bodyPr lIns="91440" tIns="182880" rIns="228600" bIns="182880" anchor="t" anchorCtr="0"/>
          <a:lstStyle>
            <a:lvl1pPr marL="0" indent="0" algn="r">
              <a:spcBef>
                <a:spcPts val="600"/>
              </a:spcBef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spcBef>
                <a:spcPts val="0"/>
              </a:spcBef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39CEB44-9E89-DC41-BCB7-E03D5FB4DA61}"/>
              </a:ext>
            </a:extLst>
          </p:cNvPr>
          <p:cNvGrpSpPr/>
          <p:nvPr/>
        </p:nvGrpSpPr>
        <p:grpSpPr>
          <a:xfrm>
            <a:off x="9648837" y="2597502"/>
            <a:ext cx="1887843" cy="945130"/>
            <a:chOff x="4202641" y="1997103"/>
            <a:chExt cx="1887843" cy="945130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3E7667E4-8081-BA40-BD0C-76A8F4228560}"/>
                </a:ext>
              </a:extLst>
            </p:cNvPr>
            <p:cNvCxnSpPr>
              <a:cxnSpLocks/>
            </p:cNvCxnSpPr>
            <p:nvPr/>
          </p:nvCxnSpPr>
          <p:spPr>
            <a:xfrm>
              <a:off x="4202641" y="2081182"/>
              <a:ext cx="1887843" cy="0"/>
            </a:xfrm>
            <a:prstGeom prst="line">
              <a:avLst/>
            </a:prstGeom>
            <a:ln w="1778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108A31E2-D290-1B42-9DA1-78E163F63DF0}"/>
                </a:ext>
              </a:extLst>
            </p:cNvPr>
            <p:cNvCxnSpPr>
              <a:cxnSpLocks/>
            </p:cNvCxnSpPr>
            <p:nvPr/>
          </p:nvCxnSpPr>
          <p:spPr>
            <a:xfrm>
              <a:off x="6004560" y="1997103"/>
              <a:ext cx="0" cy="945130"/>
            </a:xfrm>
            <a:prstGeom prst="line">
              <a:avLst/>
            </a:prstGeom>
            <a:ln w="1778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1" name="Picture 30">
            <a:extLst>
              <a:ext uri="{FF2B5EF4-FFF2-40B4-BE49-F238E27FC236}">
                <a16:creationId xmlns:a16="http://schemas.microsoft.com/office/drawing/2014/main" id="{B0C82FFF-B591-D246-B684-92C3733D9CC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7938" t="658" r="1315" b="658"/>
          <a:stretch/>
        </p:blipFill>
        <p:spPr>
          <a:xfrm>
            <a:off x="0" y="0"/>
            <a:ext cx="4221480" cy="6858000"/>
          </a:xfrm>
          <a:prstGeom prst="rect">
            <a:avLst/>
          </a:prstGeom>
        </p:spPr>
      </p:pic>
      <p:pic>
        <p:nvPicPr>
          <p:cNvPr id="9" name="Picture 8" descr="GT_Logo.em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2020" y="303069"/>
            <a:ext cx="2448056" cy="71189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95079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7267">
          <p15:clr>
            <a:srgbClr val="FBAE40"/>
          </p15:clr>
        </p15:guide>
        <p15:guide id="2" orient="horz" pos="2232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Left w/ Sub &amp; Brack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FEE45B-88F8-414E-A760-D81235918D3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82219" y="1234440"/>
            <a:ext cx="5622925" cy="2194560"/>
          </a:xfrm>
        </p:spPr>
        <p:txBody>
          <a:bodyPr anchor="b"/>
          <a:lstStyle>
            <a:lvl1pPr algn="l">
              <a:lnSpc>
                <a:spcPct val="90000"/>
              </a:lnSpc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10381AA-6F3B-434D-8422-E9ECE5FC5D4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82219" y="3455634"/>
            <a:ext cx="5622925" cy="2194560"/>
          </a:xfrm>
          <a:prstGeom prst="rect">
            <a:avLst/>
          </a:prstGeom>
        </p:spPr>
        <p:txBody>
          <a:bodyPr tIns="182880" bIns="182880" anchor="t" anchorCtr="0"/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</a:p>
        </p:txBody>
      </p:sp>
      <p:sp>
        <p:nvSpPr>
          <p:cNvPr id="13" name="Slide Number Placeholder 4">
            <a:extLst>
              <a:ext uri="{FF2B5EF4-FFF2-40B4-BE49-F238E27FC236}">
                <a16:creationId xmlns:a16="http://schemas.microsoft.com/office/drawing/2014/main" id="{BCE84327-F512-2B43-A315-4DFCD4F471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93924" y="6487053"/>
            <a:ext cx="254237" cy="142347"/>
          </a:xfrm>
          <a:prstGeom prst="rect">
            <a:avLst/>
          </a:prstGeom>
        </p:spPr>
        <p:txBody>
          <a:bodyPr wrap="none" lIns="45720" tIns="0" rIns="45720" bIns="0" anchor="b" anchorCtr="0">
            <a:spAutoFit/>
          </a:bodyPr>
          <a:lstStyle>
            <a:lvl1pPr algn="ctr">
              <a:defRPr lang="en-US" sz="1000" smtClean="0"/>
            </a:lvl1pPr>
          </a:lstStyle>
          <a:p>
            <a:pPr marL="0" marR="0" lvl="0" indent="0" algn="ctr" defTabSz="914377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Pct val="95000"/>
              <a:buFontTx/>
              <a:buNone/>
              <a:tabLst/>
              <a:defRPr/>
            </a:pPr>
            <a:fld id="{EA543DA1-053B-459F-9A3B-E2E644C3A7CD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peedee"/>
                <a:ea typeface="+mn-ea"/>
                <a:cs typeface="+mn-cs"/>
              </a:rPr>
              <a:pPr marL="0" marR="0" lvl="0" indent="0" algn="ctr" defTabSz="914377" rtl="0" eaLnBrk="1" fontAlgn="auto" latinLnBrk="0" hangingPunct="1">
                <a:lnSpc>
                  <a:spcPct val="90000"/>
                </a:lnSpc>
                <a:spcBef>
                  <a:spcPts val="1800"/>
                </a:spcBef>
                <a:spcAft>
                  <a:spcPts val="0"/>
                </a:spcAft>
                <a:buClrTx/>
                <a:buSzPct val="95000"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eedee"/>
              <a:ea typeface="+mn-ea"/>
              <a:cs typeface="+mn-cs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81B56F1-E620-A94C-A686-EF7251027E62}"/>
              </a:ext>
            </a:extLst>
          </p:cNvPr>
          <p:cNvGrpSpPr/>
          <p:nvPr/>
        </p:nvGrpSpPr>
        <p:grpSpPr>
          <a:xfrm>
            <a:off x="9748689" y="468283"/>
            <a:ext cx="1968750" cy="960120"/>
            <a:chOff x="9748689" y="468283"/>
            <a:chExt cx="1968750" cy="960120"/>
          </a:xfrm>
        </p:grpSpPr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4D6A517E-7CEC-B345-A5D2-995F553E6D61}"/>
                </a:ext>
              </a:extLst>
            </p:cNvPr>
            <p:cNvCxnSpPr>
              <a:cxnSpLocks/>
            </p:cNvCxnSpPr>
            <p:nvPr/>
          </p:nvCxnSpPr>
          <p:spPr>
            <a:xfrm>
              <a:off x="9748689" y="550437"/>
              <a:ext cx="1968750" cy="0"/>
            </a:xfrm>
            <a:prstGeom prst="line">
              <a:avLst/>
            </a:prstGeom>
            <a:ln w="1778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75A2B77D-586F-074A-B95F-85E418DAC161}"/>
                </a:ext>
              </a:extLst>
            </p:cNvPr>
            <p:cNvCxnSpPr>
              <a:cxnSpLocks/>
            </p:cNvCxnSpPr>
            <p:nvPr/>
          </p:nvCxnSpPr>
          <p:spPr>
            <a:xfrm>
              <a:off x="11633001" y="468283"/>
              <a:ext cx="0" cy="960120"/>
            </a:xfrm>
            <a:prstGeom prst="line">
              <a:avLst/>
            </a:prstGeom>
            <a:ln w="1778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482219" y="468283"/>
            <a:ext cx="84979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peedee"/>
                <a:ea typeface="+mn-ea"/>
                <a:cs typeface="+mn-cs"/>
              </a:rPr>
              <a:t>Digital – April Governance Committee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10041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Left with Brack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FEE45B-88F8-414E-A760-D81235918D3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341755" y="2743200"/>
            <a:ext cx="5622925" cy="1417320"/>
          </a:xfrm>
        </p:spPr>
        <p:txBody>
          <a:bodyPr anchor="ctr" anchorCtr="0"/>
          <a:lstStyle>
            <a:lvl1pPr algn="l">
              <a:lnSpc>
                <a:spcPct val="90000"/>
              </a:lnSpc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Slide Number Placeholder 4">
            <a:extLst>
              <a:ext uri="{FF2B5EF4-FFF2-40B4-BE49-F238E27FC236}">
                <a16:creationId xmlns:a16="http://schemas.microsoft.com/office/drawing/2014/main" id="{BCE84327-F512-2B43-A315-4DFCD4F471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93924" y="6487053"/>
            <a:ext cx="254237" cy="142347"/>
          </a:xfrm>
          <a:prstGeom prst="rect">
            <a:avLst/>
          </a:prstGeom>
        </p:spPr>
        <p:txBody>
          <a:bodyPr wrap="none" lIns="45720" tIns="0" rIns="45720" bIns="0" anchor="b" anchorCtr="0">
            <a:spAutoFit/>
          </a:bodyPr>
          <a:lstStyle>
            <a:lvl1pPr algn="ctr">
              <a:defRPr lang="en-US" sz="1000" smtClean="0"/>
            </a:lvl1pPr>
          </a:lstStyle>
          <a:p>
            <a:pPr marL="0" marR="0" lvl="0" indent="0" algn="ctr" defTabSz="914377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Pct val="95000"/>
              <a:buFontTx/>
              <a:buNone/>
              <a:tabLst/>
              <a:defRPr/>
            </a:pPr>
            <a:fld id="{EA543DA1-053B-459F-9A3B-E2E644C3A7CD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peedee"/>
                <a:ea typeface="+mn-ea"/>
                <a:cs typeface="+mn-cs"/>
              </a:rPr>
              <a:pPr marL="0" marR="0" lvl="0" indent="0" algn="ctr" defTabSz="914377" rtl="0" eaLnBrk="1" fontAlgn="auto" latinLnBrk="0" hangingPunct="1">
                <a:lnSpc>
                  <a:spcPct val="90000"/>
                </a:lnSpc>
                <a:spcBef>
                  <a:spcPts val="1800"/>
                </a:spcBef>
                <a:spcAft>
                  <a:spcPts val="0"/>
                </a:spcAft>
                <a:buClrTx/>
                <a:buSzPct val="95000"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eedee"/>
              <a:ea typeface="+mn-ea"/>
              <a:cs typeface="+mn-cs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B9949E6D-90C8-F24A-9F7F-408D440FC62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750" t="16711" b="12500"/>
          <a:stretch/>
        </p:blipFill>
        <p:spPr>
          <a:xfrm>
            <a:off x="-30480" y="0"/>
            <a:ext cx="1188720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14525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ellow Divi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DC6089AD-576A-6647-8C8E-DCC31DE52D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993" y="457201"/>
            <a:ext cx="11240741" cy="5952106"/>
          </a:xfrm>
          <a:prstGeom prst="rect">
            <a:avLst/>
          </a:prstGeom>
        </p:spPr>
      </p:pic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A8CDBDBE-CCD7-44B3-831B-04900F3CC1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93924" y="6487053"/>
            <a:ext cx="254237" cy="142347"/>
          </a:xfrm>
          <a:prstGeom prst="rect">
            <a:avLst/>
          </a:prstGeom>
        </p:spPr>
        <p:txBody>
          <a:bodyPr wrap="none" lIns="45720" tIns="0" rIns="45720" bIns="0" anchor="b" anchorCtr="0">
            <a:spAutoFit/>
          </a:bodyPr>
          <a:lstStyle>
            <a:lvl1pPr algn="ctr">
              <a:defRPr lang="en-US" sz="1000" smtClean="0"/>
            </a:lvl1pPr>
          </a:lstStyle>
          <a:p>
            <a:pPr marL="0" marR="0" lvl="0" indent="0" algn="ctr" defTabSz="914377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Pct val="95000"/>
              <a:buFontTx/>
              <a:buNone/>
              <a:tabLst/>
              <a:defRPr/>
            </a:pPr>
            <a:fld id="{EA543DA1-053B-459F-9A3B-E2E644C3A7CD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peedee"/>
                <a:ea typeface="+mn-ea"/>
                <a:cs typeface="+mn-cs"/>
              </a:rPr>
              <a:pPr marL="0" marR="0" lvl="0" indent="0" algn="ctr" defTabSz="914377" rtl="0" eaLnBrk="1" fontAlgn="auto" latinLnBrk="0" hangingPunct="1">
                <a:lnSpc>
                  <a:spcPct val="90000"/>
                </a:lnSpc>
                <a:spcBef>
                  <a:spcPts val="1800"/>
                </a:spcBef>
                <a:spcAft>
                  <a:spcPts val="0"/>
                </a:spcAft>
                <a:buClrTx/>
                <a:buSzPct val="95000"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eedee"/>
              <a:ea typeface="+mn-ea"/>
              <a:cs typeface="+mn-cs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1B05854-1F0B-D045-B7C0-F5BDDC1B72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83920" y="3085362"/>
            <a:ext cx="8778240" cy="685800"/>
          </a:xfrm>
          <a:noFill/>
        </p:spPr>
        <p:txBody>
          <a:bodyPr lIns="137160" rIns="137160" anchor="ctr" anchorCtr="0"/>
          <a:lstStyle>
            <a:lvl1pPr algn="l">
              <a:lnSpc>
                <a:spcPct val="90000"/>
              </a:lnSpc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53694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557">
          <p15:clr>
            <a:srgbClr val="FBAE40"/>
          </p15:clr>
        </p15:guide>
        <p15:guide id="2" pos="7210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ic Full: Title &amp;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895A7BC1-3835-7A41-874C-6B4214A8A9F9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475488" y="453561"/>
            <a:ext cx="11248434" cy="5947240"/>
          </a:xfrm>
          <a:custGeom>
            <a:avLst/>
            <a:gdLst>
              <a:gd name="connsiteX0" fmla="*/ 0 w 5158611"/>
              <a:gd name="connsiteY0" fmla="*/ 340571 h 5943600"/>
              <a:gd name="connsiteX1" fmla="*/ 340571 w 5158611"/>
              <a:gd name="connsiteY1" fmla="*/ 0 h 5943600"/>
              <a:gd name="connsiteX2" fmla="*/ 4818040 w 5158611"/>
              <a:gd name="connsiteY2" fmla="*/ 0 h 5943600"/>
              <a:gd name="connsiteX3" fmla="*/ 5158611 w 5158611"/>
              <a:gd name="connsiteY3" fmla="*/ 340571 h 5943600"/>
              <a:gd name="connsiteX4" fmla="*/ 5158611 w 5158611"/>
              <a:gd name="connsiteY4" fmla="*/ 5603029 h 5943600"/>
              <a:gd name="connsiteX5" fmla="*/ 4818040 w 5158611"/>
              <a:gd name="connsiteY5" fmla="*/ 5943600 h 5943600"/>
              <a:gd name="connsiteX6" fmla="*/ 340571 w 5158611"/>
              <a:gd name="connsiteY6" fmla="*/ 5943600 h 5943600"/>
              <a:gd name="connsiteX7" fmla="*/ 0 w 5158611"/>
              <a:gd name="connsiteY7" fmla="*/ 5603029 h 5943600"/>
              <a:gd name="connsiteX8" fmla="*/ 0 w 5158611"/>
              <a:gd name="connsiteY8" fmla="*/ 340571 h 5943600"/>
              <a:gd name="connsiteX0" fmla="*/ 0 w 5158611"/>
              <a:gd name="connsiteY0" fmla="*/ 340840 h 5943869"/>
              <a:gd name="connsiteX1" fmla="*/ 340571 w 5158611"/>
              <a:gd name="connsiteY1" fmla="*/ 269 h 5943869"/>
              <a:gd name="connsiteX2" fmla="*/ 4818040 w 5158611"/>
              <a:gd name="connsiteY2" fmla="*/ 269 h 5943869"/>
              <a:gd name="connsiteX3" fmla="*/ 5158611 w 5158611"/>
              <a:gd name="connsiteY3" fmla="*/ 340840 h 5943869"/>
              <a:gd name="connsiteX4" fmla="*/ 5158611 w 5158611"/>
              <a:gd name="connsiteY4" fmla="*/ 5603298 h 5943869"/>
              <a:gd name="connsiteX5" fmla="*/ 4818040 w 5158611"/>
              <a:gd name="connsiteY5" fmla="*/ 5943869 h 5943869"/>
              <a:gd name="connsiteX6" fmla="*/ 340571 w 5158611"/>
              <a:gd name="connsiteY6" fmla="*/ 5943869 h 5943869"/>
              <a:gd name="connsiteX7" fmla="*/ 0 w 5158611"/>
              <a:gd name="connsiteY7" fmla="*/ 5603298 h 5943869"/>
              <a:gd name="connsiteX8" fmla="*/ 0 w 5158611"/>
              <a:gd name="connsiteY8" fmla="*/ 340840 h 5943869"/>
              <a:gd name="connsiteX0" fmla="*/ 0 w 5164500"/>
              <a:gd name="connsiteY0" fmla="*/ 356316 h 5959345"/>
              <a:gd name="connsiteX1" fmla="*/ 340571 w 5164500"/>
              <a:gd name="connsiteY1" fmla="*/ 15745 h 5959345"/>
              <a:gd name="connsiteX2" fmla="*/ 5143505 w 5164500"/>
              <a:gd name="connsiteY2" fmla="*/ 247 h 5959345"/>
              <a:gd name="connsiteX3" fmla="*/ 5158611 w 5164500"/>
              <a:gd name="connsiteY3" fmla="*/ 356316 h 5959345"/>
              <a:gd name="connsiteX4" fmla="*/ 5158611 w 5164500"/>
              <a:gd name="connsiteY4" fmla="*/ 5618774 h 5959345"/>
              <a:gd name="connsiteX5" fmla="*/ 4818040 w 5164500"/>
              <a:gd name="connsiteY5" fmla="*/ 5959345 h 5959345"/>
              <a:gd name="connsiteX6" fmla="*/ 340571 w 5164500"/>
              <a:gd name="connsiteY6" fmla="*/ 5959345 h 5959345"/>
              <a:gd name="connsiteX7" fmla="*/ 0 w 5164500"/>
              <a:gd name="connsiteY7" fmla="*/ 5618774 h 5959345"/>
              <a:gd name="connsiteX8" fmla="*/ 0 w 5164500"/>
              <a:gd name="connsiteY8" fmla="*/ 356316 h 5959345"/>
              <a:gd name="connsiteX0" fmla="*/ 0 w 5158611"/>
              <a:gd name="connsiteY0" fmla="*/ 356126 h 5959155"/>
              <a:gd name="connsiteX1" fmla="*/ 340571 w 5158611"/>
              <a:gd name="connsiteY1" fmla="*/ 15555 h 5959155"/>
              <a:gd name="connsiteX2" fmla="*/ 5143505 w 5158611"/>
              <a:gd name="connsiteY2" fmla="*/ 57 h 5959155"/>
              <a:gd name="connsiteX3" fmla="*/ 5158611 w 5158611"/>
              <a:gd name="connsiteY3" fmla="*/ 356126 h 5959155"/>
              <a:gd name="connsiteX4" fmla="*/ 5158611 w 5158611"/>
              <a:gd name="connsiteY4" fmla="*/ 5618584 h 5959155"/>
              <a:gd name="connsiteX5" fmla="*/ 4818040 w 5158611"/>
              <a:gd name="connsiteY5" fmla="*/ 5959155 h 5959155"/>
              <a:gd name="connsiteX6" fmla="*/ 340571 w 5158611"/>
              <a:gd name="connsiteY6" fmla="*/ 5959155 h 5959155"/>
              <a:gd name="connsiteX7" fmla="*/ 0 w 5158611"/>
              <a:gd name="connsiteY7" fmla="*/ 5618584 h 5959155"/>
              <a:gd name="connsiteX8" fmla="*/ 0 w 5158611"/>
              <a:gd name="connsiteY8" fmla="*/ 356126 h 5959155"/>
              <a:gd name="connsiteX0" fmla="*/ 0 w 5158611"/>
              <a:gd name="connsiteY0" fmla="*/ 343773 h 5946802"/>
              <a:gd name="connsiteX1" fmla="*/ 340571 w 5158611"/>
              <a:gd name="connsiteY1" fmla="*/ 3202 h 5946802"/>
              <a:gd name="connsiteX2" fmla="*/ 5151743 w 5158611"/>
              <a:gd name="connsiteY2" fmla="*/ 61 h 5946802"/>
              <a:gd name="connsiteX3" fmla="*/ 5158611 w 5158611"/>
              <a:gd name="connsiteY3" fmla="*/ 343773 h 5946802"/>
              <a:gd name="connsiteX4" fmla="*/ 5158611 w 5158611"/>
              <a:gd name="connsiteY4" fmla="*/ 5606231 h 5946802"/>
              <a:gd name="connsiteX5" fmla="*/ 4818040 w 5158611"/>
              <a:gd name="connsiteY5" fmla="*/ 5946802 h 5946802"/>
              <a:gd name="connsiteX6" fmla="*/ 340571 w 5158611"/>
              <a:gd name="connsiteY6" fmla="*/ 5946802 h 5946802"/>
              <a:gd name="connsiteX7" fmla="*/ 0 w 5158611"/>
              <a:gd name="connsiteY7" fmla="*/ 5606231 h 5946802"/>
              <a:gd name="connsiteX8" fmla="*/ 0 w 5158611"/>
              <a:gd name="connsiteY8" fmla="*/ 343773 h 5946802"/>
              <a:gd name="connsiteX0" fmla="*/ 0 w 5158611"/>
              <a:gd name="connsiteY0" fmla="*/ 340571 h 5943600"/>
              <a:gd name="connsiteX1" fmla="*/ 340571 w 5158611"/>
              <a:gd name="connsiteY1" fmla="*/ 0 h 5943600"/>
              <a:gd name="connsiteX2" fmla="*/ 5155862 w 5158611"/>
              <a:gd name="connsiteY2" fmla="*/ 978 h 5943600"/>
              <a:gd name="connsiteX3" fmla="*/ 5158611 w 5158611"/>
              <a:gd name="connsiteY3" fmla="*/ 340571 h 5943600"/>
              <a:gd name="connsiteX4" fmla="*/ 5158611 w 5158611"/>
              <a:gd name="connsiteY4" fmla="*/ 5603029 h 5943600"/>
              <a:gd name="connsiteX5" fmla="*/ 4818040 w 5158611"/>
              <a:gd name="connsiteY5" fmla="*/ 5943600 h 5943600"/>
              <a:gd name="connsiteX6" fmla="*/ 340571 w 5158611"/>
              <a:gd name="connsiteY6" fmla="*/ 5943600 h 5943600"/>
              <a:gd name="connsiteX7" fmla="*/ 0 w 5158611"/>
              <a:gd name="connsiteY7" fmla="*/ 5603029 h 5943600"/>
              <a:gd name="connsiteX8" fmla="*/ 0 w 5158611"/>
              <a:gd name="connsiteY8" fmla="*/ 340571 h 5943600"/>
              <a:gd name="connsiteX0" fmla="*/ 0 w 5159981"/>
              <a:gd name="connsiteY0" fmla="*/ 340571 h 5943600"/>
              <a:gd name="connsiteX1" fmla="*/ 340571 w 5159981"/>
              <a:gd name="connsiteY1" fmla="*/ 0 h 5943600"/>
              <a:gd name="connsiteX2" fmla="*/ 5159981 w 5159981"/>
              <a:gd name="connsiteY2" fmla="*/ 978 h 5943600"/>
              <a:gd name="connsiteX3" fmla="*/ 5158611 w 5159981"/>
              <a:gd name="connsiteY3" fmla="*/ 340571 h 5943600"/>
              <a:gd name="connsiteX4" fmla="*/ 5158611 w 5159981"/>
              <a:gd name="connsiteY4" fmla="*/ 5603029 h 5943600"/>
              <a:gd name="connsiteX5" fmla="*/ 4818040 w 5159981"/>
              <a:gd name="connsiteY5" fmla="*/ 5943600 h 5943600"/>
              <a:gd name="connsiteX6" fmla="*/ 340571 w 5159981"/>
              <a:gd name="connsiteY6" fmla="*/ 5943600 h 5943600"/>
              <a:gd name="connsiteX7" fmla="*/ 0 w 5159981"/>
              <a:gd name="connsiteY7" fmla="*/ 5603029 h 5943600"/>
              <a:gd name="connsiteX8" fmla="*/ 0 w 5159981"/>
              <a:gd name="connsiteY8" fmla="*/ 340571 h 5943600"/>
              <a:gd name="connsiteX0" fmla="*/ 0 w 5529501"/>
              <a:gd name="connsiteY0" fmla="*/ 340571 h 5943600"/>
              <a:gd name="connsiteX1" fmla="*/ 340571 w 5529501"/>
              <a:gd name="connsiteY1" fmla="*/ 0 h 5943600"/>
              <a:gd name="connsiteX2" fmla="*/ 5159981 w 5529501"/>
              <a:gd name="connsiteY2" fmla="*/ 978 h 5943600"/>
              <a:gd name="connsiteX3" fmla="*/ 5158611 w 5529501"/>
              <a:gd name="connsiteY3" fmla="*/ 5603029 h 5943600"/>
              <a:gd name="connsiteX4" fmla="*/ 4818040 w 5529501"/>
              <a:gd name="connsiteY4" fmla="*/ 5943600 h 5943600"/>
              <a:gd name="connsiteX5" fmla="*/ 340571 w 5529501"/>
              <a:gd name="connsiteY5" fmla="*/ 5943600 h 5943600"/>
              <a:gd name="connsiteX6" fmla="*/ 0 w 5529501"/>
              <a:gd name="connsiteY6" fmla="*/ 5603029 h 5943600"/>
              <a:gd name="connsiteX7" fmla="*/ 0 w 5529501"/>
              <a:gd name="connsiteY7" fmla="*/ 340571 h 5943600"/>
              <a:gd name="connsiteX0" fmla="*/ 0 w 5719881"/>
              <a:gd name="connsiteY0" fmla="*/ 340571 h 5943600"/>
              <a:gd name="connsiteX1" fmla="*/ 340571 w 5719881"/>
              <a:gd name="connsiteY1" fmla="*/ 0 h 5943600"/>
              <a:gd name="connsiteX2" fmla="*/ 5159981 w 5719881"/>
              <a:gd name="connsiteY2" fmla="*/ 978 h 5943600"/>
              <a:gd name="connsiteX3" fmla="*/ 5158611 w 5719881"/>
              <a:gd name="connsiteY3" fmla="*/ 5603029 h 5943600"/>
              <a:gd name="connsiteX4" fmla="*/ 4818040 w 5719881"/>
              <a:gd name="connsiteY4" fmla="*/ 5943600 h 5943600"/>
              <a:gd name="connsiteX5" fmla="*/ 340571 w 5719881"/>
              <a:gd name="connsiteY5" fmla="*/ 5943600 h 5943600"/>
              <a:gd name="connsiteX6" fmla="*/ 0 w 5719881"/>
              <a:gd name="connsiteY6" fmla="*/ 5603029 h 5943600"/>
              <a:gd name="connsiteX7" fmla="*/ 0 w 5719881"/>
              <a:gd name="connsiteY7" fmla="*/ 340571 h 5943600"/>
              <a:gd name="connsiteX0" fmla="*/ 0 w 5184144"/>
              <a:gd name="connsiteY0" fmla="*/ 340571 h 5943600"/>
              <a:gd name="connsiteX1" fmla="*/ 340571 w 5184144"/>
              <a:gd name="connsiteY1" fmla="*/ 0 h 5943600"/>
              <a:gd name="connsiteX2" fmla="*/ 5159981 w 5184144"/>
              <a:gd name="connsiteY2" fmla="*/ 978 h 5943600"/>
              <a:gd name="connsiteX3" fmla="*/ 5158611 w 5184144"/>
              <a:gd name="connsiteY3" fmla="*/ 5603029 h 5943600"/>
              <a:gd name="connsiteX4" fmla="*/ 4818040 w 5184144"/>
              <a:gd name="connsiteY4" fmla="*/ 5943600 h 5943600"/>
              <a:gd name="connsiteX5" fmla="*/ 340571 w 5184144"/>
              <a:gd name="connsiteY5" fmla="*/ 5943600 h 5943600"/>
              <a:gd name="connsiteX6" fmla="*/ 0 w 5184144"/>
              <a:gd name="connsiteY6" fmla="*/ 5603029 h 5943600"/>
              <a:gd name="connsiteX7" fmla="*/ 0 w 5184144"/>
              <a:gd name="connsiteY7" fmla="*/ 340571 h 5943600"/>
              <a:gd name="connsiteX0" fmla="*/ 0 w 5194160"/>
              <a:gd name="connsiteY0" fmla="*/ 340571 h 5943600"/>
              <a:gd name="connsiteX1" fmla="*/ 340571 w 5194160"/>
              <a:gd name="connsiteY1" fmla="*/ 0 h 5943600"/>
              <a:gd name="connsiteX2" fmla="*/ 5187482 w 5194160"/>
              <a:gd name="connsiteY2" fmla="*/ 978 h 5943600"/>
              <a:gd name="connsiteX3" fmla="*/ 5158611 w 5194160"/>
              <a:gd name="connsiteY3" fmla="*/ 5603029 h 5943600"/>
              <a:gd name="connsiteX4" fmla="*/ 4818040 w 5194160"/>
              <a:gd name="connsiteY4" fmla="*/ 5943600 h 5943600"/>
              <a:gd name="connsiteX5" fmla="*/ 340571 w 5194160"/>
              <a:gd name="connsiteY5" fmla="*/ 5943600 h 5943600"/>
              <a:gd name="connsiteX6" fmla="*/ 0 w 5194160"/>
              <a:gd name="connsiteY6" fmla="*/ 5603029 h 5943600"/>
              <a:gd name="connsiteX7" fmla="*/ 0 w 5194160"/>
              <a:gd name="connsiteY7" fmla="*/ 340571 h 5943600"/>
              <a:gd name="connsiteX0" fmla="*/ 0 w 5911768"/>
              <a:gd name="connsiteY0" fmla="*/ 340571 h 5943600"/>
              <a:gd name="connsiteX1" fmla="*/ 340571 w 5911768"/>
              <a:gd name="connsiteY1" fmla="*/ 0 h 5943600"/>
              <a:gd name="connsiteX2" fmla="*/ 5187482 w 5911768"/>
              <a:gd name="connsiteY2" fmla="*/ 978 h 5943600"/>
              <a:gd name="connsiteX3" fmla="*/ 5158611 w 5911768"/>
              <a:gd name="connsiteY3" fmla="*/ 5603029 h 5943600"/>
              <a:gd name="connsiteX4" fmla="*/ 4818040 w 5911768"/>
              <a:gd name="connsiteY4" fmla="*/ 5943600 h 5943600"/>
              <a:gd name="connsiteX5" fmla="*/ 340571 w 5911768"/>
              <a:gd name="connsiteY5" fmla="*/ 5943600 h 5943600"/>
              <a:gd name="connsiteX6" fmla="*/ 0 w 5911768"/>
              <a:gd name="connsiteY6" fmla="*/ 5603029 h 5943600"/>
              <a:gd name="connsiteX7" fmla="*/ 0 w 5911768"/>
              <a:gd name="connsiteY7" fmla="*/ 340571 h 5943600"/>
              <a:gd name="connsiteX0" fmla="*/ 0 w 5193729"/>
              <a:gd name="connsiteY0" fmla="*/ 340571 h 5943600"/>
              <a:gd name="connsiteX1" fmla="*/ 340571 w 5193729"/>
              <a:gd name="connsiteY1" fmla="*/ 0 h 5943600"/>
              <a:gd name="connsiteX2" fmla="*/ 5187482 w 5193729"/>
              <a:gd name="connsiteY2" fmla="*/ 978 h 5943600"/>
              <a:gd name="connsiteX3" fmla="*/ 5158611 w 5193729"/>
              <a:gd name="connsiteY3" fmla="*/ 5603029 h 5943600"/>
              <a:gd name="connsiteX4" fmla="*/ 4818040 w 5193729"/>
              <a:gd name="connsiteY4" fmla="*/ 5943600 h 5943600"/>
              <a:gd name="connsiteX5" fmla="*/ 340571 w 5193729"/>
              <a:gd name="connsiteY5" fmla="*/ 5943600 h 5943600"/>
              <a:gd name="connsiteX6" fmla="*/ 0 w 5193729"/>
              <a:gd name="connsiteY6" fmla="*/ 5603029 h 5943600"/>
              <a:gd name="connsiteX7" fmla="*/ 0 w 5193729"/>
              <a:gd name="connsiteY7" fmla="*/ 340571 h 5943600"/>
              <a:gd name="connsiteX0" fmla="*/ 0 w 5191281"/>
              <a:gd name="connsiteY0" fmla="*/ 340571 h 5943600"/>
              <a:gd name="connsiteX1" fmla="*/ 340571 w 5191281"/>
              <a:gd name="connsiteY1" fmla="*/ 0 h 5943600"/>
              <a:gd name="connsiteX2" fmla="*/ 5187482 w 5191281"/>
              <a:gd name="connsiteY2" fmla="*/ 978 h 5943600"/>
              <a:gd name="connsiteX3" fmla="*/ 5158611 w 5191281"/>
              <a:gd name="connsiteY3" fmla="*/ 5603029 h 5943600"/>
              <a:gd name="connsiteX4" fmla="*/ 4818040 w 5191281"/>
              <a:gd name="connsiteY4" fmla="*/ 5943600 h 5943600"/>
              <a:gd name="connsiteX5" fmla="*/ 340571 w 5191281"/>
              <a:gd name="connsiteY5" fmla="*/ 5943600 h 5943600"/>
              <a:gd name="connsiteX6" fmla="*/ 0 w 5191281"/>
              <a:gd name="connsiteY6" fmla="*/ 5603029 h 5943600"/>
              <a:gd name="connsiteX7" fmla="*/ 0 w 5191281"/>
              <a:gd name="connsiteY7" fmla="*/ 340571 h 5943600"/>
              <a:gd name="connsiteX0" fmla="*/ 0 w 5197650"/>
              <a:gd name="connsiteY0" fmla="*/ 340571 h 5943600"/>
              <a:gd name="connsiteX1" fmla="*/ 340571 w 5197650"/>
              <a:gd name="connsiteY1" fmla="*/ 0 h 5943600"/>
              <a:gd name="connsiteX2" fmla="*/ 5187482 w 5197650"/>
              <a:gd name="connsiteY2" fmla="*/ 978 h 5943600"/>
              <a:gd name="connsiteX3" fmla="*/ 5158611 w 5197650"/>
              <a:gd name="connsiteY3" fmla="*/ 5603029 h 5943600"/>
              <a:gd name="connsiteX4" fmla="*/ 4818040 w 5197650"/>
              <a:gd name="connsiteY4" fmla="*/ 5943600 h 5943600"/>
              <a:gd name="connsiteX5" fmla="*/ 340571 w 5197650"/>
              <a:gd name="connsiteY5" fmla="*/ 5943600 h 5943600"/>
              <a:gd name="connsiteX6" fmla="*/ 0 w 5197650"/>
              <a:gd name="connsiteY6" fmla="*/ 5603029 h 5943600"/>
              <a:gd name="connsiteX7" fmla="*/ 0 w 5197650"/>
              <a:gd name="connsiteY7" fmla="*/ 340571 h 5943600"/>
              <a:gd name="connsiteX0" fmla="*/ 0 w 5187840"/>
              <a:gd name="connsiteY0" fmla="*/ 340571 h 5943600"/>
              <a:gd name="connsiteX1" fmla="*/ 340571 w 5187840"/>
              <a:gd name="connsiteY1" fmla="*/ 0 h 5943600"/>
              <a:gd name="connsiteX2" fmla="*/ 5187482 w 5187840"/>
              <a:gd name="connsiteY2" fmla="*/ 978 h 5943600"/>
              <a:gd name="connsiteX3" fmla="*/ 5158611 w 5187840"/>
              <a:gd name="connsiteY3" fmla="*/ 5603029 h 5943600"/>
              <a:gd name="connsiteX4" fmla="*/ 4818040 w 5187840"/>
              <a:gd name="connsiteY4" fmla="*/ 5943600 h 5943600"/>
              <a:gd name="connsiteX5" fmla="*/ 340571 w 5187840"/>
              <a:gd name="connsiteY5" fmla="*/ 5943600 h 5943600"/>
              <a:gd name="connsiteX6" fmla="*/ 0 w 5187840"/>
              <a:gd name="connsiteY6" fmla="*/ 5603029 h 5943600"/>
              <a:gd name="connsiteX7" fmla="*/ 0 w 5187840"/>
              <a:gd name="connsiteY7" fmla="*/ 340571 h 5943600"/>
              <a:gd name="connsiteX0" fmla="*/ 0 w 5178736"/>
              <a:gd name="connsiteY0" fmla="*/ 344211 h 5947240"/>
              <a:gd name="connsiteX1" fmla="*/ 340571 w 5178736"/>
              <a:gd name="connsiteY1" fmla="*/ 3640 h 5947240"/>
              <a:gd name="connsiteX2" fmla="*/ 5178246 w 5178736"/>
              <a:gd name="connsiteY2" fmla="*/ 0 h 5947240"/>
              <a:gd name="connsiteX3" fmla="*/ 5158611 w 5178736"/>
              <a:gd name="connsiteY3" fmla="*/ 5606669 h 5947240"/>
              <a:gd name="connsiteX4" fmla="*/ 4818040 w 5178736"/>
              <a:gd name="connsiteY4" fmla="*/ 5947240 h 5947240"/>
              <a:gd name="connsiteX5" fmla="*/ 340571 w 5178736"/>
              <a:gd name="connsiteY5" fmla="*/ 5947240 h 5947240"/>
              <a:gd name="connsiteX6" fmla="*/ 0 w 5178736"/>
              <a:gd name="connsiteY6" fmla="*/ 5606669 h 5947240"/>
              <a:gd name="connsiteX7" fmla="*/ 0 w 5178736"/>
              <a:gd name="connsiteY7" fmla="*/ 344211 h 5947240"/>
              <a:gd name="connsiteX0" fmla="*/ 0 w 5161607"/>
              <a:gd name="connsiteY0" fmla="*/ 344211 h 5947240"/>
              <a:gd name="connsiteX1" fmla="*/ 340571 w 5161607"/>
              <a:gd name="connsiteY1" fmla="*/ 3640 h 5947240"/>
              <a:gd name="connsiteX2" fmla="*/ 5159773 w 5161607"/>
              <a:gd name="connsiteY2" fmla="*/ 0 h 5947240"/>
              <a:gd name="connsiteX3" fmla="*/ 5158611 w 5161607"/>
              <a:gd name="connsiteY3" fmla="*/ 5606669 h 5947240"/>
              <a:gd name="connsiteX4" fmla="*/ 4818040 w 5161607"/>
              <a:gd name="connsiteY4" fmla="*/ 5947240 h 5947240"/>
              <a:gd name="connsiteX5" fmla="*/ 340571 w 5161607"/>
              <a:gd name="connsiteY5" fmla="*/ 5947240 h 5947240"/>
              <a:gd name="connsiteX6" fmla="*/ 0 w 5161607"/>
              <a:gd name="connsiteY6" fmla="*/ 5606669 h 5947240"/>
              <a:gd name="connsiteX7" fmla="*/ 0 w 5161607"/>
              <a:gd name="connsiteY7" fmla="*/ 344211 h 5947240"/>
              <a:gd name="connsiteX0" fmla="*/ 0 w 10733155"/>
              <a:gd name="connsiteY0" fmla="*/ 344211 h 5956667"/>
              <a:gd name="connsiteX1" fmla="*/ 340571 w 10733155"/>
              <a:gd name="connsiteY1" fmla="*/ 3640 h 5956667"/>
              <a:gd name="connsiteX2" fmla="*/ 5159773 w 10733155"/>
              <a:gd name="connsiteY2" fmla="*/ 0 h 5956667"/>
              <a:gd name="connsiteX3" fmla="*/ 5158611 w 10733155"/>
              <a:gd name="connsiteY3" fmla="*/ 5606669 h 5956667"/>
              <a:gd name="connsiteX4" fmla="*/ 10728646 w 10733155"/>
              <a:gd name="connsiteY4" fmla="*/ 5956667 h 5956667"/>
              <a:gd name="connsiteX5" fmla="*/ 340571 w 10733155"/>
              <a:gd name="connsiteY5" fmla="*/ 5947240 h 5956667"/>
              <a:gd name="connsiteX6" fmla="*/ 0 w 10733155"/>
              <a:gd name="connsiteY6" fmla="*/ 5606669 h 5956667"/>
              <a:gd name="connsiteX7" fmla="*/ 0 w 10733155"/>
              <a:gd name="connsiteY7" fmla="*/ 344211 h 5956667"/>
              <a:gd name="connsiteX0" fmla="*/ 0 w 11248326"/>
              <a:gd name="connsiteY0" fmla="*/ 344211 h 5956667"/>
              <a:gd name="connsiteX1" fmla="*/ 340571 w 11248326"/>
              <a:gd name="connsiteY1" fmla="*/ 3640 h 5956667"/>
              <a:gd name="connsiteX2" fmla="*/ 5159773 w 11248326"/>
              <a:gd name="connsiteY2" fmla="*/ 0 h 5956667"/>
              <a:gd name="connsiteX3" fmla="*/ 11248326 w 11248326"/>
              <a:gd name="connsiteY3" fmla="*/ 5616096 h 5956667"/>
              <a:gd name="connsiteX4" fmla="*/ 10728646 w 11248326"/>
              <a:gd name="connsiteY4" fmla="*/ 5956667 h 5956667"/>
              <a:gd name="connsiteX5" fmla="*/ 340571 w 11248326"/>
              <a:gd name="connsiteY5" fmla="*/ 5947240 h 5956667"/>
              <a:gd name="connsiteX6" fmla="*/ 0 w 11248326"/>
              <a:gd name="connsiteY6" fmla="*/ 5606669 h 5956667"/>
              <a:gd name="connsiteX7" fmla="*/ 0 w 11248326"/>
              <a:gd name="connsiteY7" fmla="*/ 344211 h 5956667"/>
              <a:gd name="connsiteX0" fmla="*/ 0 w 11248580"/>
              <a:gd name="connsiteY0" fmla="*/ 340571 h 5953027"/>
              <a:gd name="connsiteX1" fmla="*/ 340571 w 11248580"/>
              <a:gd name="connsiteY1" fmla="*/ 0 h 5953027"/>
              <a:gd name="connsiteX2" fmla="*/ 11240062 w 11248580"/>
              <a:gd name="connsiteY2" fmla="*/ 15214 h 5953027"/>
              <a:gd name="connsiteX3" fmla="*/ 11248326 w 11248580"/>
              <a:gd name="connsiteY3" fmla="*/ 5612456 h 5953027"/>
              <a:gd name="connsiteX4" fmla="*/ 10728646 w 11248580"/>
              <a:gd name="connsiteY4" fmla="*/ 5953027 h 5953027"/>
              <a:gd name="connsiteX5" fmla="*/ 340571 w 11248580"/>
              <a:gd name="connsiteY5" fmla="*/ 5943600 h 5953027"/>
              <a:gd name="connsiteX6" fmla="*/ 0 w 11248580"/>
              <a:gd name="connsiteY6" fmla="*/ 5603029 h 5953027"/>
              <a:gd name="connsiteX7" fmla="*/ 0 w 11248580"/>
              <a:gd name="connsiteY7" fmla="*/ 340571 h 5953027"/>
              <a:gd name="connsiteX0" fmla="*/ 0 w 11248331"/>
              <a:gd name="connsiteY0" fmla="*/ 340571 h 5953027"/>
              <a:gd name="connsiteX1" fmla="*/ 340571 w 11248331"/>
              <a:gd name="connsiteY1" fmla="*/ 0 h 5953027"/>
              <a:gd name="connsiteX2" fmla="*/ 10910123 w 11248331"/>
              <a:gd name="connsiteY2" fmla="*/ 580822 h 5953027"/>
              <a:gd name="connsiteX3" fmla="*/ 11248326 w 11248331"/>
              <a:gd name="connsiteY3" fmla="*/ 5612456 h 5953027"/>
              <a:gd name="connsiteX4" fmla="*/ 10728646 w 11248331"/>
              <a:gd name="connsiteY4" fmla="*/ 5953027 h 5953027"/>
              <a:gd name="connsiteX5" fmla="*/ 340571 w 11248331"/>
              <a:gd name="connsiteY5" fmla="*/ 5943600 h 5953027"/>
              <a:gd name="connsiteX6" fmla="*/ 0 w 11248331"/>
              <a:gd name="connsiteY6" fmla="*/ 5603029 h 5953027"/>
              <a:gd name="connsiteX7" fmla="*/ 0 w 11248331"/>
              <a:gd name="connsiteY7" fmla="*/ 340571 h 5953027"/>
              <a:gd name="connsiteX0" fmla="*/ 0 w 11248434"/>
              <a:gd name="connsiteY0" fmla="*/ 344211 h 5956667"/>
              <a:gd name="connsiteX1" fmla="*/ 340571 w 11248434"/>
              <a:gd name="connsiteY1" fmla="*/ 3640 h 5956667"/>
              <a:gd name="connsiteX2" fmla="*/ 11230634 w 11248434"/>
              <a:gd name="connsiteY2" fmla="*/ 0 h 5956667"/>
              <a:gd name="connsiteX3" fmla="*/ 11248326 w 11248434"/>
              <a:gd name="connsiteY3" fmla="*/ 5616096 h 5956667"/>
              <a:gd name="connsiteX4" fmla="*/ 10728646 w 11248434"/>
              <a:gd name="connsiteY4" fmla="*/ 5956667 h 5956667"/>
              <a:gd name="connsiteX5" fmla="*/ 340571 w 11248434"/>
              <a:gd name="connsiteY5" fmla="*/ 5947240 h 5956667"/>
              <a:gd name="connsiteX6" fmla="*/ 0 w 11248434"/>
              <a:gd name="connsiteY6" fmla="*/ 5606669 h 5956667"/>
              <a:gd name="connsiteX7" fmla="*/ 0 w 11248434"/>
              <a:gd name="connsiteY7" fmla="*/ 344211 h 5956667"/>
              <a:gd name="connsiteX0" fmla="*/ 0 w 11248434"/>
              <a:gd name="connsiteY0" fmla="*/ 344211 h 5947240"/>
              <a:gd name="connsiteX1" fmla="*/ 340571 w 11248434"/>
              <a:gd name="connsiteY1" fmla="*/ 3640 h 5947240"/>
              <a:gd name="connsiteX2" fmla="*/ 11230634 w 11248434"/>
              <a:gd name="connsiteY2" fmla="*/ 0 h 5947240"/>
              <a:gd name="connsiteX3" fmla="*/ 11248326 w 11248434"/>
              <a:gd name="connsiteY3" fmla="*/ 5616096 h 5947240"/>
              <a:gd name="connsiteX4" fmla="*/ 10912676 w 11248434"/>
              <a:gd name="connsiteY4" fmla="*/ 5945165 h 5947240"/>
              <a:gd name="connsiteX5" fmla="*/ 340571 w 11248434"/>
              <a:gd name="connsiteY5" fmla="*/ 5947240 h 5947240"/>
              <a:gd name="connsiteX6" fmla="*/ 0 w 11248434"/>
              <a:gd name="connsiteY6" fmla="*/ 5606669 h 5947240"/>
              <a:gd name="connsiteX7" fmla="*/ 0 w 11248434"/>
              <a:gd name="connsiteY7" fmla="*/ 344211 h 5947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248434" h="5947240">
                <a:moveTo>
                  <a:pt x="0" y="344211"/>
                </a:moveTo>
                <a:cubicBezTo>
                  <a:pt x="0" y="156119"/>
                  <a:pt x="152479" y="3640"/>
                  <a:pt x="340571" y="3640"/>
                </a:cubicBezTo>
                <a:lnTo>
                  <a:pt x="11230634" y="0"/>
                </a:lnTo>
                <a:cubicBezTo>
                  <a:pt x="11234670" y="2407"/>
                  <a:pt x="11249863" y="4639513"/>
                  <a:pt x="11248326" y="5616096"/>
                </a:cubicBezTo>
                <a:cubicBezTo>
                  <a:pt x="11248326" y="5804188"/>
                  <a:pt x="11100768" y="5945165"/>
                  <a:pt x="10912676" y="5945165"/>
                </a:cubicBezTo>
                <a:lnTo>
                  <a:pt x="340571" y="5947240"/>
                </a:lnTo>
                <a:cubicBezTo>
                  <a:pt x="152479" y="5947240"/>
                  <a:pt x="0" y="5794761"/>
                  <a:pt x="0" y="5606669"/>
                </a:cubicBezTo>
                <a:lnTo>
                  <a:pt x="0" y="344211"/>
                </a:lnTo>
                <a:close/>
              </a:path>
            </a:pathLst>
          </a:custGeom>
          <a:solidFill>
            <a:schemeClr val="accent5"/>
          </a:solidFill>
        </p:spPr>
        <p:txBody>
          <a:bodyPr vert="horz" lIns="137160" tIns="274320" rIns="137160" bIns="274320" rtlCol="0" anchor="t" anchorCtr="0">
            <a:noAutofit/>
          </a:bodyPr>
          <a:lstStyle>
            <a:lvl1pPr marL="0" indent="0" algn="l">
              <a:buFontTx/>
              <a:buNone/>
              <a:defRPr lang="en-US" sz="1800" dirty="0">
                <a:noFill/>
              </a:defRPr>
            </a:lvl1pPr>
          </a:lstStyle>
          <a:p>
            <a:pPr lvl="0" algn="ctr">
              <a:buFont typeface="Arial" panose="020B0604020202020204" pitchFamily="34" charset="0"/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865BA6F-2010-6747-8D16-9D3D5F4071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83920" y="1234440"/>
            <a:ext cx="5486400" cy="2423160"/>
          </a:xfrm>
          <a:noFill/>
        </p:spPr>
        <p:txBody>
          <a:bodyPr lIns="137160" rIns="137160" anchor="b" anchorCtr="0"/>
          <a:lstStyle>
            <a:lvl1pPr algn="l">
              <a:lnSpc>
                <a:spcPct val="900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1136A946-2964-A141-8BAF-3CF18AE4F2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83920" y="3657600"/>
            <a:ext cx="5486400" cy="1874520"/>
          </a:xfrm>
          <a:prstGeom prst="rect">
            <a:avLst/>
          </a:prstGeom>
        </p:spPr>
        <p:txBody>
          <a:bodyPr lIns="137160" tIns="182880" rIns="137160" bIns="182880" anchor="t" anchorCtr="0"/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A15F3D-AC04-B64A-B33D-4946D9634B3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693924" y="6487053"/>
            <a:ext cx="254237" cy="142347"/>
          </a:xfrm>
        </p:spPr>
        <p:txBody>
          <a:bodyPr/>
          <a:lstStyle>
            <a:lvl1pPr algn="ctr">
              <a:defRPr/>
            </a:lvl1pPr>
          </a:lstStyle>
          <a:p>
            <a:pPr marL="0" marR="0" lvl="0" indent="0" algn="ctr" defTabSz="914377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Pct val="95000"/>
              <a:buFontTx/>
              <a:buNone/>
              <a:tabLst/>
              <a:defRPr/>
            </a:pPr>
            <a:fld id="{EA543DA1-053B-459F-9A3B-E2E644C3A7CD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peedee"/>
                <a:ea typeface="+mn-ea"/>
                <a:cs typeface="+mn-cs"/>
              </a:rPr>
              <a:pPr marL="0" marR="0" lvl="0" indent="0" algn="ctr" defTabSz="914377" rtl="0" eaLnBrk="1" fontAlgn="auto" latinLnBrk="0" hangingPunct="1">
                <a:lnSpc>
                  <a:spcPct val="90000"/>
                </a:lnSpc>
                <a:spcBef>
                  <a:spcPts val="1800"/>
                </a:spcBef>
                <a:spcAft>
                  <a:spcPts val="0"/>
                </a:spcAft>
                <a:buClrTx/>
                <a:buSzPct val="95000"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eedee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71860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ic Square Left: Title and Sub w/ Bra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E067813-9DC8-BE45-A5CC-D2B27E417E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25" y="2310673"/>
            <a:ext cx="4846955" cy="1314975"/>
          </a:xfrm>
        </p:spPr>
        <p:txBody>
          <a:bodyPr wrap="square" rIns="137160" anchor="b" anchorCtr="0">
            <a:spAutoFit/>
          </a:bodyPr>
          <a:lstStyle>
            <a:lvl1pPr algn="r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83A050F-49AA-7D4B-83EE-C84CE0A1135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693924" y="6487053"/>
            <a:ext cx="254237" cy="142347"/>
          </a:xfrm>
        </p:spPr>
        <p:txBody>
          <a:bodyPr/>
          <a:lstStyle>
            <a:lvl1pPr algn="ctr">
              <a:defRPr/>
            </a:lvl1pPr>
          </a:lstStyle>
          <a:p>
            <a:pPr marL="0" marR="0" lvl="0" indent="0" algn="ctr" defTabSz="914377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Pct val="95000"/>
              <a:buFontTx/>
              <a:buNone/>
              <a:tabLst/>
              <a:defRPr/>
            </a:pPr>
            <a:fld id="{EA543DA1-053B-459F-9A3B-E2E644C3A7CD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peedee"/>
                <a:ea typeface="+mn-ea"/>
                <a:cs typeface="+mn-cs"/>
              </a:rPr>
              <a:pPr marL="0" marR="0" lvl="0" indent="0" algn="ctr" defTabSz="914377" rtl="0" eaLnBrk="1" fontAlgn="auto" latinLnBrk="0" hangingPunct="1">
                <a:lnSpc>
                  <a:spcPct val="90000"/>
                </a:lnSpc>
                <a:spcBef>
                  <a:spcPts val="1800"/>
                </a:spcBef>
                <a:spcAft>
                  <a:spcPts val="0"/>
                </a:spcAft>
                <a:buClrTx/>
                <a:buSzPct val="95000"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eedee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BB94095-1D80-924F-BABC-3CF3E38EDF4D}"/>
              </a:ext>
            </a:extLst>
          </p:cNvPr>
          <p:cNvGrpSpPr/>
          <p:nvPr/>
        </p:nvGrpSpPr>
        <p:grpSpPr>
          <a:xfrm>
            <a:off x="9748689" y="465429"/>
            <a:ext cx="1968750" cy="960120"/>
            <a:chOff x="9748689" y="465429"/>
            <a:chExt cx="1968750" cy="960120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6F7AE0C7-D68C-D149-AA48-35700DF7FEFA}"/>
                </a:ext>
              </a:extLst>
            </p:cNvPr>
            <p:cNvCxnSpPr>
              <a:cxnSpLocks/>
            </p:cNvCxnSpPr>
            <p:nvPr/>
          </p:nvCxnSpPr>
          <p:spPr>
            <a:xfrm>
              <a:off x="9748689" y="550437"/>
              <a:ext cx="1968750" cy="0"/>
            </a:xfrm>
            <a:prstGeom prst="line">
              <a:avLst/>
            </a:prstGeom>
            <a:ln w="1778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C22828B3-84DF-184D-9F6C-53816AD6D3ED}"/>
                </a:ext>
              </a:extLst>
            </p:cNvPr>
            <p:cNvCxnSpPr>
              <a:cxnSpLocks/>
            </p:cNvCxnSpPr>
            <p:nvPr/>
          </p:nvCxnSpPr>
          <p:spPr>
            <a:xfrm>
              <a:off x="11633001" y="465429"/>
              <a:ext cx="0" cy="960120"/>
            </a:xfrm>
            <a:prstGeom prst="line">
              <a:avLst/>
            </a:prstGeom>
            <a:ln w="1778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Subtitle 2">
            <a:extLst>
              <a:ext uri="{FF2B5EF4-FFF2-40B4-BE49-F238E27FC236}">
                <a16:creationId xmlns:a16="http://schemas.microsoft.com/office/drawing/2014/main" id="{6D31F9B5-2900-F247-A86E-28333F4134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61124" y="3644899"/>
            <a:ext cx="4846955" cy="1155701"/>
          </a:xfrm>
          <a:prstGeom prst="rect">
            <a:avLst/>
          </a:prstGeom>
        </p:spPr>
        <p:txBody>
          <a:bodyPr lIns="137160" tIns="182880" rIns="137160" bIns="182880" anchor="t" anchorCtr="0">
            <a:spAutoFit/>
          </a:bodyPr>
          <a:lstStyle>
            <a:lvl1pPr marL="0" indent="0" algn="r">
              <a:buNone/>
              <a:defRPr sz="2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5" name="Picture Placeholder 44">
            <a:extLst>
              <a:ext uri="{FF2B5EF4-FFF2-40B4-BE49-F238E27FC236}">
                <a16:creationId xmlns:a16="http://schemas.microsoft.com/office/drawing/2014/main" id="{2AC46A0D-AD84-9648-8345-B953D8E0AEC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75016" y="454025"/>
            <a:ext cx="5162079" cy="5942013"/>
          </a:xfrm>
          <a:custGeom>
            <a:avLst/>
            <a:gdLst>
              <a:gd name="connsiteX0" fmla="*/ 333574 w 5162079"/>
              <a:gd name="connsiteY0" fmla="*/ 0 h 5942013"/>
              <a:gd name="connsiteX1" fmla="*/ 3350953 w 5162079"/>
              <a:gd name="connsiteY1" fmla="*/ 0 h 5942013"/>
              <a:gd name="connsiteX2" fmla="*/ 4828505 w 5162079"/>
              <a:gd name="connsiteY2" fmla="*/ 0 h 5942013"/>
              <a:gd name="connsiteX3" fmla="*/ 5162079 w 5162079"/>
              <a:gd name="connsiteY3" fmla="*/ 0 h 5942013"/>
              <a:gd name="connsiteX4" fmla="*/ 5162079 w 5162079"/>
              <a:gd name="connsiteY4" fmla="*/ 333574 h 5942013"/>
              <a:gd name="connsiteX5" fmla="*/ 5162079 w 5162079"/>
              <a:gd name="connsiteY5" fmla="*/ 1146175 h 5942013"/>
              <a:gd name="connsiteX6" fmla="*/ 5162079 w 5162079"/>
              <a:gd name="connsiteY6" fmla="*/ 5608439 h 5942013"/>
              <a:gd name="connsiteX7" fmla="*/ 4828505 w 5162079"/>
              <a:gd name="connsiteY7" fmla="*/ 5942013 h 5942013"/>
              <a:gd name="connsiteX8" fmla="*/ 333574 w 5162079"/>
              <a:gd name="connsiteY8" fmla="*/ 5942013 h 5942013"/>
              <a:gd name="connsiteX9" fmla="*/ 0 w 5162079"/>
              <a:gd name="connsiteY9" fmla="*/ 5608439 h 5942013"/>
              <a:gd name="connsiteX10" fmla="*/ 0 w 5162079"/>
              <a:gd name="connsiteY10" fmla="*/ 333574 h 5942013"/>
              <a:gd name="connsiteX11" fmla="*/ 333574 w 5162079"/>
              <a:gd name="connsiteY11" fmla="*/ 0 h 5942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162079" h="5942013">
                <a:moveTo>
                  <a:pt x="333574" y="0"/>
                </a:moveTo>
                <a:lnTo>
                  <a:pt x="3350953" y="0"/>
                </a:lnTo>
                <a:lnTo>
                  <a:pt x="4828505" y="0"/>
                </a:lnTo>
                <a:lnTo>
                  <a:pt x="5162079" y="0"/>
                </a:lnTo>
                <a:lnTo>
                  <a:pt x="5162079" y="333574"/>
                </a:lnTo>
                <a:lnTo>
                  <a:pt x="5162079" y="1146175"/>
                </a:lnTo>
                <a:lnTo>
                  <a:pt x="5162079" y="5608439"/>
                </a:lnTo>
                <a:cubicBezTo>
                  <a:pt x="5162079" y="5792667"/>
                  <a:pt x="5012733" y="5942013"/>
                  <a:pt x="4828505" y="5942013"/>
                </a:cubicBezTo>
                <a:lnTo>
                  <a:pt x="333574" y="5942013"/>
                </a:lnTo>
                <a:cubicBezTo>
                  <a:pt x="149346" y="5942013"/>
                  <a:pt x="0" y="5792667"/>
                  <a:pt x="0" y="5608439"/>
                </a:cubicBezTo>
                <a:lnTo>
                  <a:pt x="0" y="333574"/>
                </a:lnTo>
                <a:cubicBezTo>
                  <a:pt x="0" y="149346"/>
                  <a:pt x="149346" y="0"/>
                  <a:pt x="333574" y="0"/>
                </a:cubicBezTo>
                <a:close/>
              </a:path>
            </a:pathLst>
          </a:custGeom>
          <a:solidFill>
            <a:schemeClr val="accent5"/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32821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38F840B2-DCF3-4349-96E4-077263A0F28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73076" y="1279319"/>
            <a:ext cx="8823324" cy="5120640"/>
          </a:xfrm>
        </p:spPr>
        <p:txBody>
          <a:bodyPr wrap="square" lIns="137160" anchor="ctr" anchorCtr="0"/>
          <a:lstStyle>
            <a:lvl1pPr algn="l">
              <a:defRPr sz="2000"/>
            </a:lvl1pPr>
            <a:lvl2pPr algn="l">
              <a:buClr>
                <a:schemeClr val="tx1"/>
              </a:buClr>
              <a:defRPr sz="1800"/>
            </a:lvl2pPr>
            <a:lvl3pPr algn="l">
              <a:buClr>
                <a:schemeClr val="tx1"/>
              </a:buClr>
              <a:defRPr sz="1800"/>
            </a:lvl3pPr>
            <a:lvl4pPr algn="l">
              <a:buClr>
                <a:schemeClr val="tx1"/>
              </a:buClr>
              <a:defRPr sz="1800"/>
            </a:lvl4pPr>
            <a:lvl5pPr algn="l">
              <a:buClr>
                <a:schemeClr val="tx1"/>
              </a:buClr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B615C9EC-86CF-FA4A-926E-E7D47D3BA8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93924" y="6487053"/>
            <a:ext cx="254237" cy="142347"/>
          </a:xfrm>
          <a:prstGeom prst="rect">
            <a:avLst/>
          </a:prstGeom>
        </p:spPr>
        <p:txBody>
          <a:bodyPr wrap="none" lIns="45720" tIns="0" rIns="45720" bIns="0" anchor="b" anchorCtr="0">
            <a:spAutoFit/>
          </a:bodyPr>
          <a:lstStyle>
            <a:lvl1pPr algn="ctr">
              <a:defRPr lang="en-US" sz="1000" smtClean="0"/>
            </a:lvl1pPr>
          </a:lstStyle>
          <a:p>
            <a:pPr marL="0" marR="0" lvl="0" indent="0" algn="ctr" defTabSz="914377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Pct val="95000"/>
              <a:buFontTx/>
              <a:buNone/>
              <a:tabLst/>
              <a:defRPr/>
            </a:pPr>
            <a:fld id="{EA543DA1-053B-459F-9A3B-E2E644C3A7CD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peedee"/>
                <a:ea typeface="+mn-ea"/>
                <a:cs typeface="+mn-cs"/>
              </a:rPr>
              <a:pPr marL="0" marR="0" lvl="0" indent="0" algn="ctr" defTabSz="914377" rtl="0" eaLnBrk="1" fontAlgn="auto" latinLnBrk="0" hangingPunct="1">
                <a:lnSpc>
                  <a:spcPct val="90000"/>
                </a:lnSpc>
                <a:spcBef>
                  <a:spcPts val="1800"/>
                </a:spcBef>
                <a:spcAft>
                  <a:spcPts val="0"/>
                </a:spcAft>
                <a:buClrTx/>
                <a:buSzPct val="95000"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eedee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2665CD9-7A46-844A-913F-02E222B12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075" y="465927"/>
            <a:ext cx="8823325" cy="64008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A94D66E-8A3B-104D-AE0D-B923638D660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750" t="16711" b="12500"/>
          <a:stretch/>
        </p:blipFill>
        <p:spPr>
          <a:xfrm>
            <a:off x="10922000" y="0"/>
            <a:ext cx="1188720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59604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4" orient="horz" pos="239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3CEA60-CDC2-4B29-9547-7FF4BAAAD1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4963" y="1371600"/>
            <a:ext cx="11521757" cy="1828800"/>
          </a:xfrm>
        </p:spPr>
        <p:txBody>
          <a:bodyPr lIns="91440" rIns="91440" anchor="t" anchorCtr="0">
            <a:no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9362A543-3733-441F-8567-155CE2234F4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396" r="34344" b="58268"/>
          <a:stretch/>
        </p:blipFill>
        <p:spPr>
          <a:xfrm flipH="1">
            <a:off x="0" y="3036696"/>
            <a:ext cx="7254240" cy="382130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65481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Text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988FE8-7BCE-4DCC-AD06-6E2476D85CA8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473074" y="1293432"/>
            <a:ext cx="11245851" cy="1417320"/>
          </a:xfrm>
          <a:prstGeom prst="rect">
            <a:avLst/>
          </a:prstGeom>
        </p:spPr>
        <p:txBody>
          <a:bodyPr tIns="0" bIns="0"/>
          <a:lstStyle>
            <a:lvl1pPr marL="0" indent="0" algn="ctr">
              <a:buFont typeface="Arial" panose="020B0604020202020204" pitchFamily="34" charset="0"/>
              <a:buNone/>
              <a:defRPr sz="22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E9F538E8-723E-41BE-93B6-5B9E3CDA93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93924" y="6487053"/>
            <a:ext cx="254237" cy="142347"/>
          </a:xfrm>
          <a:prstGeom prst="rect">
            <a:avLst/>
          </a:prstGeom>
        </p:spPr>
        <p:txBody>
          <a:bodyPr wrap="none" lIns="45720" tIns="0" rIns="45720" bIns="0" anchor="b" anchorCtr="0">
            <a:spAutoFit/>
          </a:bodyPr>
          <a:lstStyle>
            <a:lvl1pPr algn="ctr">
              <a:defRPr lang="en-US" sz="1000" smtClean="0"/>
            </a:lvl1pPr>
          </a:lstStyle>
          <a:p>
            <a:pPr marL="0" marR="0" lvl="0" indent="0" algn="ctr" defTabSz="914377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Pct val="95000"/>
              <a:buFontTx/>
              <a:buNone/>
              <a:tabLst/>
              <a:defRPr/>
            </a:pPr>
            <a:fld id="{EA543DA1-053B-459F-9A3B-E2E644C3A7CD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peedee"/>
                <a:ea typeface="+mn-ea"/>
                <a:cs typeface="+mn-cs"/>
              </a:rPr>
              <a:pPr marL="0" marR="0" lvl="0" indent="0" algn="ctr" defTabSz="914377" rtl="0" eaLnBrk="1" fontAlgn="auto" latinLnBrk="0" hangingPunct="1">
                <a:lnSpc>
                  <a:spcPct val="90000"/>
                </a:lnSpc>
                <a:spcBef>
                  <a:spcPts val="1800"/>
                </a:spcBef>
                <a:spcAft>
                  <a:spcPts val="0"/>
                </a:spcAft>
                <a:buClrTx/>
                <a:buSzPct val="95000"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eedee"/>
              <a:ea typeface="+mn-ea"/>
              <a:cs typeface="+mn-cs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15C1E8D-83E2-FC4D-B314-9FA32D43FD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7628128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Text Content 3 u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E9F538E8-723E-41BE-93B6-5B9E3CDA93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93924" y="6487053"/>
            <a:ext cx="254237" cy="142347"/>
          </a:xfrm>
          <a:prstGeom prst="rect">
            <a:avLst/>
          </a:prstGeom>
        </p:spPr>
        <p:txBody>
          <a:bodyPr wrap="none" lIns="45720" tIns="0" rIns="45720" bIns="0" anchor="b" anchorCtr="0">
            <a:spAutoFit/>
          </a:bodyPr>
          <a:lstStyle>
            <a:lvl1pPr algn="ctr">
              <a:defRPr lang="en-US" sz="1000" smtClean="0"/>
            </a:lvl1pPr>
          </a:lstStyle>
          <a:p>
            <a:pPr marL="0" marR="0" lvl="0" indent="0" algn="ctr" defTabSz="914377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Pct val="95000"/>
              <a:buFontTx/>
              <a:buNone/>
              <a:tabLst/>
              <a:defRPr/>
            </a:pPr>
            <a:fld id="{EA543DA1-053B-459F-9A3B-E2E644C3A7CD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peedee"/>
                <a:ea typeface="+mn-ea"/>
                <a:cs typeface="+mn-cs"/>
              </a:rPr>
              <a:pPr marL="0" marR="0" lvl="0" indent="0" algn="ctr" defTabSz="914377" rtl="0" eaLnBrk="1" fontAlgn="auto" latinLnBrk="0" hangingPunct="1">
                <a:lnSpc>
                  <a:spcPct val="90000"/>
                </a:lnSpc>
                <a:spcBef>
                  <a:spcPts val="1800"/>
                </a:spcBef>
                <a:spcAft>
                  <a:spcPts val="0"/>
                </a:spcAft>
                <a:buClrTx/>
                <a:buSzPct val="95000"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eedee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3628E9C-9F91-0C4D-9FC8-C8EA50B0E6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0F5285D-A081-294C-8B7C-643CD3093B96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94278" y="3310622"/>
            <a:ext cx="3361442" cy="3090178"/>
          </a:xfrm>
          <a:custGeom>
            <a:avLst/>
            <a:gdLst>
              <a:gd name="connsiteX0" fmla="*/ 0 w 3154363"/>
              <a:gd name="connsiteY0" fmla="*/ 325720 h 3181618"/>
              <a:gd name="connsiteX1" fmla="*/ 325720 w 3154363"/>
              <a:gd name="connsiteY1" fmla="*/ 0 h 3181618"/>
              <a:gd name="connsiteX2" fmla="*/ 2828643 w 3154363"/>
              <a:gd name="connsiteY2" fmla="*/ 0 h 3181618"/>
              <a:gd name="connsiteX3" fmla="*/ 3154363 w 3154363"/>
              <a:gd name="connsiteY3" fmla="*/ 325720 h 3181618"/>
              <a:gd name="connsiteX4" fmla="*/ 3154363 w 3154363"/>
              <a:gd name="connsiteY4" fmla="*/ 2855898 h 3181618"/>
              <a:gd name="connsiteX5" fmla="*/ 2828643 w 3154363"/>
              <a:gd name="connsiteY5" fmla="*/ 3181618 h 3181618"/>
              <a:gd name="connsiteX6" fmla="*/ 325720 w 3154363"/>
              <a:gd name="connsiteY6" fmla="*/ 3181618 h 3181618"/>
              <a:gd name="connsiteX7" fmla="*/ 0 w 3154363"/>
              <a:gd name="connsiteY7" fmla="*/ 2855898 h 3181618"/>
              <a:gd name="connsiteX8" fmla="*/ 0 w 3154363"/>
              <a:gd name="connsiteY8" fmla="*/ 325720 h 3181618"/>
              <a:gd name="connsiteX0" fmla="*/ 0 w 3175629"/>
              <a:gd name="connsiteY0" fmla="*/ 325720 h 3181618"/>
              <a:gd name="connsiteX1" fmla="*/ 325720 w 3175629"/>
              <a:gd name="connsiteY1" fmla="*/ 0 h 3181618"/>
              <a:gd name="connsiteX2" fmla="*/ 2828643 w 3175629"/>
              <a:gd name="connsiteY2" fmla="*/ 0 h 3181618"/>
              <a:gd name="connsiteX3" fmla="*/ 3154363 w 3175629"/>
              <a:gd name="connsiteY3" fmla="*/ 2855898 h 3181618"/>
              <a:gd name="connsiteX4" fmla="*/ 2828643 w 3175629"/>
              <a:gd name="connsiteY4" fmla="*/ 3181618 h 3181618"/>
              <a:gd name="connsiteX5" fmla="*/ 325720 w 3175629"/>
              <a:gd name="connsiteY5" fmla="*/ 3181618 h 3181618"/>
              <a:gd name="connsiteX6" fmla="*/ 0 w 3175629"/>
              <a:gd name="connsiteY6" fmla="*/ 2855898 h 3181618"/>
              <a:gd name="connsiteX7" fmla="*/ 0 w 3175629"/>
              <a:gd name="connsiteY7" fmla="*/ 325720 h 3181618"/>
              <a:gd name="connsiteX0" fmla="*/ 0 w 3296538"/>
              <a:gd name="connsiteY0" fmla="*/ 325720 h 3181618"/>
              <a:gd name="connsiteX1" fmla="*/ 325720 w 3296538"/>
              <a:gd name="connsiteY1" fmla="*/ 0 h 3181618"/>
              <a:gd name="connsiteX2" fmla="*/ 3059102 w 3296538"/>
              <a:gd name="connsiteY2" fmla="*/ 3717 h 3181618"/>
              <a:gd name="connsiteX3" fmla="*/ 3154363 w 3296538"/>
              <a:gd name="connsiteY3" fmla="*/ 2855898 h 3181618"/>
              <a:gd name="connsiteX4" fmla="*/ 2828643 w 3296538"/>
              <a:gd name="connsiteY4" fmla="*/ 3181618 h 3181618"/>
              <a:gd name="connsiteX5" fmla="*/ 325720 w 3296538"/>
              <a:gd name="connsiteY5" fmla="*/ 3181618 h 3181618"/>
              <a:gd name="connsiteX6" fmla="*/ 0 w 3296538"/>
              <a:gd name="connsiteY6" fmla="*/ 2855898 h 3181618"/>
              <a:gd name="connsiteX7" fmla="*/ 0 w 3296538"/>
              <a:gd name="connsiteY7" fmla="*/ 325720 h 3181618"/>
              <a:gd name="connsiteX0" fmla="*/ 0 w 3154363"/>
              <a:gd name="connsiteY0" fmla="*/ 325720 h 3181618"/>
              <a:gd name="connsiteX1" fmla="*/ 325720 w 3154363"/>
              <a:gd name="connsiteY1" fmla="*/ 0 h 3181618"/>
              <a:gd name="connsiteX2" fmla="*/ 3059102 w 3154363"/>
              <a:gd name="connsiteY2" fmla="*/ 3717 h 3181618"/>
              <a:gd name="connsiteX3" fmla="*/ 3154363 w 3154363"/>
              <a:gd name="connsiteY3" fmla="*/ 2855898 h 3181618"/>
              <a:gd name="connsiteX4" fmla="*/ 2828643 w 3154363"/>
              <a:gd name="connsiteY4" fmla="*/ 3181618 h 3181618"/>
              <a:gd name="connsiteX5" fmla="*/ 325720 w 3154363"/>
              <a:gd name="connsiteY5" fmla="*/ 3181618 h 3181618"/>
              <a:gd name="connsiteX6" fmla="*/ 0 w 3154363"/>
              <a:gd name="connsiteY6" fmla="*/ 2855898 h 3181618"/>
              <a:gd name="connsiteX7" fmla="*/ 0 w 3154363"/>
              <a:gd name="connsiteY7" fmla="*/ 325720 h 3181618"/>
              <a:gd name="connsiteX0" fmla="*/ 0 w 3163691"/>
              <a:gd name="connsiteY0" fmla="*/ 325720 h 3181618"/>
              <a:gd name="connsiteX1" fmla="*/ 325720 w 3163691"/>
              <a:gd name="connsiteY1" fmla="*/ 0 h 3181618"/>
              <a:gd name="connsiteX2" fmla="*/ 3163180 w 3163691"/>
              <a:gd name="connsiteY2" fmla="*/ 3717 h 3181618"/>
              <a:gd name="connsiteX3" fmla="*/ 3154363 w 3163691"/>
              <a:gd name="connsiteY3" fmla="*/ 2855898 h 3181618"/>
              <a:gd name="connsiteX4" fmla="*/ 2828643 w 3163691"/>
              <a:gd name="connsiteY4" fmla="*/ 3181618 h 3181618"/>
              <a:gd name="connsiteX5" fmla="*/ 325720 w 3163691"/>
              <a:gd name="connsiteY5" fmla="*/ 3181618 h 3181618"/>
              <a:gd name="connsiteX6" fmla="*/ 0 w 3163691"/>
              <a:gd name="connsiteY6" fmla="*/ 2855898 h 3181618"/>
              <a:gd name="connsiteX7" fmla="*/ 0 w 3163691"/>
              <a:gd name="connsiteY7" fmla="*/ 325720 h 3181618"/>
              <a:gd name="connsiteX0" fmla="*/ 0 w 3156832"/>
              <a:gd name="connsiteY0" fmla="*/ 325720 h 3181618"/>
              <a:gd name="connsiteX1" fmla="*/ 325720 w 3156832"/>
              <a:gd name="connsiteY1" fmla="*/ 0 h 3181618"/>
              <a:gd name="connsiteX2" fmla="*/ 3155745 w 3156832"/>
              <a:gd name="connsiteY2" fmla="*/ 3717 h 3181618"/>
              <a:gd name="connsiteX3" fmla="*/ 3154363 w 3156832"/>
              <a:gd name="connsiteY3" fmla="*/ 2855898 h 3181618"/>
              <a:gd name="connsiteX4" fmla="*/ 2828643 w 3156832"/>
              <a:gd name="connsiteY4" fmla="*/ 3181618 h 3181618"/>
              <a:gd name="connsiteX5" fmla="*/ 325720 w 3156832"/>
              <a:gd name="connsiteY5" fmla="*/ 3181618 h 3181618"/>
              <a:gd name="connsiteX6" fmla="*/ 0 w 3156832"/>
              <a:gd name="connsiteY6" fmla="*/ 2855898 h 3181618"/>
              <a:gd name="connsiteX7" fmla="*/ 0 w 3156832"/>
              <a:gd name="connsiteY7" fmla="*/ 325720 h 3181618"/>
              <a:gd name="connsiteX0" fmla="*/ 0 w 3162649"/>
              <a:gd name="connsiteY0" fmla="*/ 325720 h 3181618"/>
              <a:gd name="connsiteX1" fmla="*/ 325720 w 3162649"/>
              <a:gd name="connsiteY1" fmla="*/ 0 h 3181618"/>
              <a:gd name="connsiteX2" fmla="*/ 3162095 w 3162649"/>
              <a:gd name="connsiteY2" fmla="*/ 542 h 3181618"/>
              <a:gd name="connsiteX3" fmla="*/ 3154363 w 3162649"/>
              <a:gd name="connsiteY3" fmla="*/ 2855898 h 3181618"/>
              <a:gd name="connsiteX4" fmla="*/ 2828643 w 3162649"/>
              <a:gd name="connsiteY4" fmla="*/ 3181618 h 3181618"/>
              <a:gd name="connsiteX5" fmla="*/ 325720 w 3162649"/>
              <a:gd name="connsiteY5" fmla="*/ 3181618 h 3181618"/>
              <a:gd name="connsiteX6" fmla="*/ 0 w 3162649"/>
              <a:gd name="connsiteY6" fmla="*/ 2855898 h 3181618"/>
              <a:gd name="connsiteX7" fmla="*/ 0 w 3162649"/>
              <a:gd name="connsiteY7" fmla="*/ 325720 h 3181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62649" h="3181618">
                <a:moveTo>
                  <a:pt x="0" y="325720"/>
                </a:moveTo>
                <a:cubicBezTo>
                  <a:pt x="0" y="145830"/>
                  <a:pt x="145830" y="0"/>
                  <a:pt x="325720" y="0"/>
                </a:cubicBezTo>
                <a:lnTo>
                  <a:pt x="3162095" y="542"/>
                </a:lnTo>
                <a:cubicBezTo>
                  <a:pt x="3165184" y="8174"/>
                  <a:pt x="3154363" y="2325628"/>
                  <a:pt x="3154363" y="2855898"/>
                </a:cubicBezTo>
                <a:cubicBezTo>
                  <a:pt x="3154363" y="3035788"/>
                  <a:pt x="3008533" y="3181618"/>
                  <a:pt x="2828643" y="3181618"/>
                </a:cubicBezTo>
                <a:lnTo>
                  <a:pt x="325720" y="3181618"/>
                </a:lnTo>
                <a:cubicBezTo>
                  <a:pt x="145830" y="3181618"/>
                  <a:pt x="0" y="3035788"/>
                  <a:pt x="0" y="2855898"/>
                </a:cubicBezTo>
                <a:lnTo>
                  <a:pt x="0" y="325720"/>
                </a:lnTo>
                <a:close/>
              </a:path>
            </a:pathLst>
          </a:custGeom>
          <a:solidFill>
            <a:schemeClr val="accent1"/>
          </a:solidFill>
        </p:spPr>
        <p:txBody>
          <a:bodyPr lIns="274320" tIns="274320" rIns="274320" bIns="0" anchor="t" anchorCtr="0"/>
          <a:lstStyle>
            <a:lvl1pPr marL="0" indent="0">
              <a:buNone/>
              <a:defRPr sz="18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Content Placeholder 4">
            <a:extLst>
              <a:ext uri="{FF2B5EF4-FFF2-40B4-BE49-F238E27FC236}">
                <a16:creationId xmlns:a16="http://schemas.microsoft.com/office/drawing/2014/main" id="{7CC393D8-78DF-5044-87CC-19BEA3050471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4415279" y="3310622"/>
            <a:ext cx="3361442" cy="3090178"/>
          </a:xfrm>
          <a:custGeom>
            <a:avLst/>
            <a:gdLst>
              <a:gd name="connsiteX0" fmla="*/ 0 w 3154363"/>
              <a:gd name="connsiteY0" fmla="*/ 325720 h 3181618"/>
              <a:gd name="connsiteX1" fmla="*/ 325720 w 3154363"/>
              <a:gd name="connsiteY1" fmla="*/ 0 h 3181618"/>
              <a:gd name="connsiteX2" fmla="*/ 2828643 w 3154363"/>
              <a:gd name="connsiteY2" fmla="*/ 0 h 3181618"/>
              <a:gd name="connsiteX3" fmla="*/ 3154363 w 3154363"/>
              <a:gd name="connsiteY3" fmla="*/ 325720 h 3181618"/>
              <a:gd name="connsiteX4" fmla="*/ 3154363 w 3154363"/>
              <a:gd name="connsiteY4" fmla="*/ 2855898 h 3181618"/>
              <a:gd name="connsiteX5" fmla="*/ 2828643 w 3154363"/>
              <a:gd name="connsiteY5" fmla="*/ 3181618 h 3181618"/>
              <a:gd name="connsiteX6" fmla="*/ 325720 w 3154363"/>
              <a:gd name="connsiteY6" fmla="*/ 3181618 h 3181618"/>
              <a:gd name="connsiteX7" fmla="*/ 0 w 3154363"/>
              <a:gd name="connsiteY7" fmla="*/ 2855898 h 3181618"/>
              <a:gd name="connsiteX8" fmla="*/ 0 w 3154363"/>
              <a:gd name="connsiteY8" fmla="*/ 325720 h 3181618"/>
              <a:gd name="connsiteX0" fmla="*/ 0 w 3175629"/>
              <a:gd name="connsiteY0" fmla="*/ 325720 h 3181618"/>
              <a:gd name="connsiteX1" fmla="*/ 325720 w 3175629"/>
              <a:gd name="connsiteY1" fmla="*/ 0 h 3181618"/>
              <a:gd name="connsiteX2" fmla="*/ 2828643 w 3175629"/>
              <a:gd name="connsiteY2" fmla="*/ 0 h 3181618"/>
              <a:gd name="connsiteX3" fmla="*/ 3154363 w 3175629"/>
              <a:gd name="connsiteY3" fmla="*/ 2855898 h 3181618"/>
              <a:gd name="connsiteX4" fmla="*/ 2828643 w 3175629"/>
              <a:gd name="connsiteY4" fmla="*/ 3181618 h 3181618"/>
              <a:gd name="connsiteX5" fmla="*/ 325720 w 3175629"/>
              <a:gd name="connsiteY5" fmla="*/ 3181618 h 3181618"/>
              <a:gd name="connsiteX6" fmla="*/ 0 w 3175629"/>
              <a:gd name="connsiteY6" fmla="*/ 2855898 h 3181618"/>
              <a:gd name="connsiteX7" fmla="*/ 0 w 3175629"/>
              <a:gd name="connsiteY7" fmla="*/ 325720 h 3181618"/>
              <a:gd name="connsiteX0" fmla="*/ 0 w 3296538"/>
              <a:gd name="connsiteY0" fmla="*/ 325720 h 3181618"/>
              <a:gd name="connsiteX1" fmla="*/ 325720 w 3296538"/>
              <a:gd name="connsiteY1" fmla="*/ 0 h 3181618"/>
              <a:gd name="connsiteX2" fmla="*/ 3059102 w 3296538"/>
              <a:gd name="connsiteY2" fmla="*/ 3717 h 3181618"/>
              <a:gd name="connsiteX3" fmla="*/ 3154363 w 3296538"/>
              <a:gd name="connsiteY3" fmla="*/ 2855898 h 3181618"/>
              <a:gd name="connsiteX4" fmla="*/ 2828643 w 3296538"/>
              <a:gd name="connsiteY4" fmla="*/ 3181618 h 3181618"/>
              <a:gd name="connsiteX5" fmla="*/ 325720 w 3296538"/>
              <a:gd name="connsiteY5" fmla="*/ 3181618 h 3181618"/>
              <a:gd name="connsiteX6" fmla="*/ 0 w 3296538"/>
              <a:gd name="connsiteY6" fmla="*/ 2855898 h 3181618"/>
              <a:gd name="connsiteX7" fmla="*/ 0 w 3296538"/>
              <a:gd name="connsiteY7" fmla="*/ 325720 h 3181618"/>
              <a:gd name="connsiteX0" fmla="*/ 0 w 3154363"/>
              <a:gd name="connsiteY0" fmla="*/ 325720 h 3181618"/>
              <a:gd name="connsiteX1" fmla="*/ 325720 w 3154363"/>
              <a:gd name="connsiteY1" fmla="*/ 0 h 3181618"/>
              <a:gd name="connsiteX2" fmla="*/ 3059102 w 3154363"/>
              <a:gd name="connsiteY2" fmla="*/ 3717 h 3181618"/>
              <a:gd name="connsiteX3" fmla="*/ 3154363 w 3154363"/>
              <a:gd name="connsiteY3" fmla="*/ 2855898 h 3181618"/>
              <a:gd name="connsiteX4" fmla="*/ 2828643 w 3154363"/>
              <a:gd name="connsiteY4" fmla="*/ 3181618 h 3181618"/>
              <a:gd name="connsiteX5" fmla="*/ 325720 w 3154363"/>
              <a:gd name="connsiteY5" fmla="*/ 3181618 h 3181618"/>
              <a:gd name="connsiteX6" fmla="*/ 0 w 3154363"/>
              <a:gd name="connsiteY6" fmla="*/ 2855898 h 3181618"/>
              <a:gd name="connsiteX7" fmla="*/ 0 w 3154363"/>
              <a:gd name="connsiteY7" fmla="*/ 325720 h 3181618"/>
              <a:gd name="connsiteX0" fmla="*/ 0 w 3163691"/>
              <a:gd name="connsiteY0" fmla="*/ 325720 h 3181618"/>
              <a:gd name="connsiteX1" fmla="*/ 325720 w 3163691"/>
              <a:gd name="connsiteY1" fmla="*/ 0 h 3181618"/>
              <a:gd name="connsiteX2" fmla="*/ 3163180 w 3163691"/>
              <a:gd name="connsiteY2" fmla="*/ 3717 h 3181618"/>
              <a:gd name="connsiteX3" fmla="*/ 3154363 w 3163691"/>
              <a:gd name="connsiteY3" fmla="*/ 2855898 h 3181618"/>
              <a:gd name="connsiteX4" fmla="*/ 2828643 w 3163691"/>
              <a:gd name="connsiteY4" fmla="*/ 3181618 h 3181618"/>
              <a:gd name="connsiteX5" fmla="*/ 325720 w 3163691"/>
              <a:gd name="connsiteY5" fmla="*/ 3181618 h 3181618"/>
              <a:gd name="connsiteX6" fmla="*/ 0 w 3163691"/>
              <a:gd name="connsiteY6" fmla="*/ 2855898 h 3181618"/>
              <a:gd name="connsiteX7" fmla="*/ 0 w 3163691"/>
              <a:gd name="connsiteY7" fmla="*/ 325720 h 3181618"/>
              <a:gd name="connsiteX0" fmla="*/ 0 w 3156832"/>
              <a:gd name="connsiteY0" fmla="*/ 325720 h 3181618"/>
              <a:gd name="connsiteX1" fmla="*/ 325720 w 3156832"/>
              <a:gd name="connsiteY1" fmla="*/ 0 h 3181618"/>
              <a:gd name="connsiteX2" fmla="*/ 3155745 w 3156832"/>
              <a:gd name="connsiteY2" fmla="*/ 3717 h 3181618"/>
              <a:gd name="connsiteX3" fmla="*/ 3154363 w 3156832"/>
              <a:gd name="connsiteY3" fmla="*/ 2855898 h 3181618"/>
              <a:gd name="connsiteX4" fmla="*/ 2828643 w 3156832"/>
              <a:gd name="connsiteY4" fmla="*/ 3181618 h 3181618"/>
              <a:gd name="connsiteX5" fmla="*/ 325720 w 3156832"/>
              <a:gd name="connsiteY5" fmla="*/ 3181618 h 3181618"/>
              <a:gd name="connsiteX6" fmla="*/ 0 w 3156832"/>
              <a:gd name="connsiteY6" fmla="*/ 2855898 h 3181618"/>
              <a:gd name="connsiteX7" fmla="*/ 0 w 3156832"/>
              <a:gd name="connsiteY7" fmla="*/ 325720 h 3181618"/>
              <a:gd name="connsiteX0" fmla="*/ 0 w 3162649"/>
              <a:gd name="connsiteY0" fmla="*/ 325720 h 3181618"/>
              <a:gd name="connsiteX1" fmla="*/ 325720 w 3162649"/>
              <a:gd name="connsiteY1" fmla="*/ 0 h 3181618"/>
              <a:gd name="connsiteX2" fmla="*/ 3162095 w 3162649"/>
              <a:gd name="connsiteY2" fmla="*/ 542 h 3181618"/>
              <a:gd name="connsiteX3" fmla="*/ 3154363 w 3162649"/>
              <a:gd name="connsiteY3" fmla="*/ 2855898 h 3181618"/>
              <a:gd name="connsiteX4" fmla="*/ 2828643 w 3162649"/>
              <a:gd name="connsiteY4" fmla="*/ 3181618 h 3181618"/>
              <a:gd name="connsiteX5" fmla="*/ 325720 w 3162649"/>
              <a:gd name="connsiteY5" fmla="*/ 3181618 h 3181618"/>
              <a:gd name="connsiteX6" fmla="*/ 0 w 3162649"/>
              <a:gd name="connsiteY6" fmla="*/ 2855898 h 3181618"/>
              <a:gd name="connsiteX7" fmla="*/ 0 w 3162649"/>
              <a:gd name="connsiteY7" fmla="*/ 325720 h 3181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62649" h="3181618">
                <a:moveTo>
                  <a:pt x="0" y="325720"/>
                </a:moveTo>
                <a:cubicBezTo>
                  <a:pt x="0" y="145830"/>
                  <a:pt x="145830" y="0"/>
                  <a:pt x="325720" y="0"/>
                </a:cubicBezTo>
                <a:lnTo>
                  <a:pt x="3162095" y="542"/>
                </a:lnTo>
                <a:cubicBezTo>
                  <a:pt x="3165184" y="8174"/>
                  <a:pt x="3154363" y="2325628"/>
                  <a:pt x="3154363" y="2855898"/>
                </a:cubicBezTo>
                <a:cubicBezTo>
                  <a:pt x="3154363" y="3035788"/>
                  <a:pt x="3008533" y="3181618"/>
                  <a:pt x="2828643" y="3181618"/>
                </a:cubicBezTo>
                <a:lnTo>
                  <a:pt x="325720" y="3181618"/>
                </a:lnTo>
                <a:cubicBezTo>
                  <a:pt x="145830" y="3181618"/>
                  <a:pt x="0" y="3035788"/>
                  <a:pt x="0" y="2855898"/>
                </a:cubicBezTo>
                <a:lnTo>
                  <a:pt x="0" y="325720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</p:spPr>
        <p:txBody>
          <a:bodyPr lIns="274320" tIns="274320" rIns="274320" bIns="0" anchor="t" anchorCtr="0"/>
          <a:lstStyle>
            <a:lvl1pPr marL="0" indent="0">
              <a:buNone/>
              <a:defRPr sz="18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4">
            <a:extLst>
              <a:ext uri="{FF2B5EF4-FFF2-40B4-BE49-F238E27FC236}">
                <a16:creationId xmlns:a16="http://schemas.microsoft.com/office/drawing/2014/main" id="{E645C898-6153-3F41-8C11-0E3A3CE637BC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8361114" y="3310622"/>
            <a:ext cx="3361442" cy="3090178"/>
          </a:xfrm>
          <a:custGeom>
            <a:avLst/>
            <a:gdLst>
              <a:gd name="connsiteX0" fmla="*/ 0 w 3154363"/>
              <a:gd name="connsiteY0" fmla="*/ 325720 h 3181618"/>
              <a:gd name="connsiteX1" fmla="*/ 325720 w 3154363"/>
              <a:gd name="connsiteY1" fmla="*/ 0 h 3181618"/>
              <a:gd name="connsiteX2" fmla="*/ 2828643 w 3154363"/>
              <a:gd name="connsiteY2" fmla="*/ 0 h 3181618"/>
              <a:gd name="connsiteX3" fmla="*/ 3154363 w 3154363"/>
              <a:gd name="connsiteY3" fmla="*/ 325720 h 3181618"/>
              <a:gd name="connsiteX4" fmla="*/ 3154363 w 3154363"/>
              <a:gd name="connsiteY4" fmla="*/ 2855898 h 3181618"/>
              <a:gd name="connsiteX5" fmla="*/ 2828643 w 3154363"/>
              <a:gd name="connsiteY5" fmla="*/ 3181618 h 3181618"/>
              <a:gd name="connsiteX6" fmla="*/ 325720 w 3154363"/>
              <a:gd name="connsiteY6" fmla="*/ 3181618 h 3181618"/>
              <a:gd name="connsiteX7" fmla="*/ 0 w 3154363"/>
              <a:gd name="connsiteY7" fmla="*/ 2855898 h 3181618"/>
              <a:gd name="connsiteX8" fmla="*/ 0 w 3154363"/>
              <a:gd name="connsiteY8" fmla="*/ 325720 h 3181618"/>
              <a:gd name="connsiteX0" fmla="*/ 0 w 3175629"/>
              <a:gd name="connsiteY0" fmla="*/ 325720 h 3181618"/>
              <a:gd name="connsiteX1" fmla="*/ 325720 w 3175629"/>
              <a:gd name="connsiteY1" fmla="*/ 0 h 3181618"/>
              <a:gd name="connsiteX2" fmla="*/ 2828643 w 3175629"/>
              <a:gd name="connsiteY2" fmla="*/ 0 h 3181618"/>
              <a:gd name="connsiteX3" fmla="*/ 3154363 w 3175629"/>
              <a:gd name="connsiteY3" fmla="*/ 2855898 h 3181618"/>
              <a:gd name="connsiteX4" fmla="*/ 2828643 w 3175629"/>
              <a:gd name="connsiteY4" fmla="*/ 3181618 h 3181618"/>
              <a:gd name="connsiteX5" fmla="*/ 325720 w 3175629"/>
              <a:gd name="connsiteY5" fmla="*/ 3181618 h 3181618"/>
              <a:gd name="connsiteX6" fmla="*/ 0 w 3175629"/>
              <a:gd name="connsiteY6" fmla="*/ 2855898 h 3181618"/>
              <a:gd name="connsiteX7" fmla="*/ 0 w 3175629"/>
              <a:gd name="connsiteY7" fmla="*/ 325720 h 3181618"/>
              <a:gd name="connsiteX0" fmla="*/ 0 w 3296538"/>
              <a:gd name="connsiteY0" fmla="*/ 325720 h 3181618"/>
              <a:gd name="connsiteX1" fmla="*/ 325720 w 3296538"/>
              <a:gd name="connsiteY1" fmla="*/ 0 h 3181618"/>
              <a:gd name="connsiteX2" fmla="*/ 3059102 w 3296538"/>
              <a:gd name="connsiteY2" fmla="*/ 3717 h 3181618"/>
              <a:gd name="connsiteX3" fmla="*/ 3154363 w 3296538"/>
              <a:gd name="connsiteY3" fmla="*/ 2855898 h 3181618"/>
              <a:gd name="connsiteX4" fmla="*/ 2828643 w 3296538"/>
              <a:gd name="connsiteY4" fmla="*/ 3181618 h 3181618"/>
              <a:gd name="connsiteX5" fmla="*/ 325720 w 3296538"/>
              <a:gd name="connsiteY5" fmla="*/ 3181618 h 3181618"/>
              <a:gd name="connsiteX6" fmla="*/ 0 w 3296538"/>
              <a:gd name="connsiteY6" fmla="*/ 2855898 h 3181618"/>
              <a:gd name="connsiteX7" fmla="*/ 0 w 3296538"/>
              <a:gd name="connsiteY7" fmla="*/ 325720 h 3181618"/>
              <a:gd name="connsiteX0" fmla="*/ 0 w 3154363"/>
              <a:gd name="connsiteY0" fmla="*/ 325720 h 3181618"/>
              <a:gd name="connsiteX1" fmla="*/ 325720 w 3154363"/>
              <a:gd name="connsiteY1" fmla="*/ 0 h 3181618"/>
              <a:gd name="connsiteX2" fmla="*/ 3059102 w 3154363"/>
              <a:gd name="connsiteY2" fmla="*/ 3717 h 3181618"/>
              <a:gd name="connsiteX3" fmla="*/ 3154363 w 3154363"/>
              <a:gd name="connsiteY3" fmla="*/ 2855898 h 3181618"/>
              <a:gd name="connsiteX4" fmla="*/ 2828643 w 3154363"/>
              <a:gd name="connsiteY4" fmla="*/ 3181618 h 3181618"/>
              <a:gd name="connsiteX5" fmla="*/ 325720 w 3154363"/>
              <a:gd name="connsiteY5" fmla="*/ 3181618 h 3181618"/>
              <a:gd name="connsiteX6" fmla="*/ 0 w 3154363"/>
              <a:gd name="connsiteY6" fmla="*/ 2855898 h 3181618"/>
              <a:gd name="connsiteX7" fmla="*/ 0 w 3154363"/>
              <a:gd name="connsiteY7" fmla="*/ 325720 h 3181618"/>
              <a:gd name="connsiteX0" fmla="*/ 0 w 3163691"/>
              <a:gd name="connsiteY0" fmla="*/ 325720 h 3181618"/>
              <a:gd name="connsiteX1" fmla="*/ 325720 w 3163691"/>
              <a:gd name="connsiteY1" fmla="*/ 0 h 3181618"/>
              <a:gd name="connsiteX2" fmla="*/ 3163180 w 3163691"/>
              <a:gd name="connsiteY2" fmla="*/ 3717 h 3181618"/>
              <a:gd name="connsiteX3" fmla="*/ 3154363 w 3163691"/>
              <a:gd name="connsiteY3" fmla="*/ 2855898 h 3181618"/>
              <a:gd name="connsiteX4" fmla="*/ 2828643 w 3163691"/>
              <a:gd name="connsiteY4" fmla="*/ 3181618 h 3181618"/>
              <a:gd name="connsiteX5" fmla="*/ 325720 w 3163691"/>
              <a:gd name="connsiteY5" fmla="*/ 3181618 h 3181618"/>
              <a:gd name="connsiteX6" fmla="*/ 0 w 3163691"/>
              <a:gd name="connsiteY6" fmla="*/ 2855898 h 3181618"/>
              <a:gd name="connsiteX7" fmla="*/ 0 w 3163691"/>
              <a:gd name="connsiteY7" fmla="*/ 325720 h 3181618"/>
              <a:gd name="connsiteX0" fmla="*/ 0 w 3156832"/>
              <a:gd name="connsiteY0" fmla="*/ 325720 h 3181618"/>
              <a:gd name="connsiteX1" fmla="*/ 325720 w 3156832"/>
              <a:gd name="connsiteY1" fmla="*/ 0 h 3181618"/>
              <a:gd name="connsiteX2" fmla="*/ 3155745 w 3156832"/>
              <a:gd name="connsiteY2" fmla="*/ 3717 h 3181618"/>
              <a:gd name="connsiteX3" fmla="*/ 3154363 w 3156832"/>
              <a:gd name="connsiteY3" fmla="*/ 2855898 h 3181618"/>
              <a:gd name="connsiteX4" fmla="*/ 2828643 w 3156832"/>
              <a:gd name="connsiteY4" fmla="*/ 3181618 h 3181618"/>
              <a:gd name="connsiteX5" fmla="*/ 325720 w 3156832"/>
              <a:gd name="connsiteY5" fmla="*/ 3181618 h 3181618"/>
              <a:gd name="connsiteX6" fmla="*/ 0 w 3156832"/>
              <a:gd name="connsiteY6" fmla="*/ 2855898 h 3181618"/>
              <a:gd name="connsiteX7" fmla="*/ 0 w 3156832"/>
              <a:gd name="connsiteY7" fmla="*/ 325720 h 3181618"/>
              <a:gd name="connsiteX0" fmla="*/ 0 w 3162649"/>
              <a:gd name="connsiteY0" fmla="*/ 325720 h 3181618"/>
              <a:gd name="connsiteX1" fmla="*/ 325720 w 3162649"/>
              <a:gd name="connsiteY1" fmla="*/ 0 h 3181618"/>
              <a:gd name="connsiteX2" fmla="*/ 3162095 w 3162649"/>
              <a:gd name="connsiteY2" fmla="*/ 542 h 3181618"/>
              <a:gd name="connsiteX3" fmla="*/ 3154363 w 3162649"/>
              <a:gd name="connsiteY3" fmla="*/ 2855898 h 3181618"/>
              <a:gd name="connsiteX4" fmla="*/ 2828643 w 3162649"/>
              <a:gd name="connsiteY4" fmla="*/ 3181618 h 3181618"/>
              <a:gd name="connsiteX5" fmla="*/ 325720 w 3162649"/>
              <a:gd name="connsiteY5" fmla="*/ 3181618 h 3181618"/>
              <a:gd name="connsiteX6" fmla="*/ 0 w 3162649"/>
              <a:gd name="connsiteY6" fmla="*/ 2855898 h 3181618"/>
              <a:gd name="connsiteX7" fmla="*/ 0 w 3162649"/>
              <a:gd name="connsiteY7" fmla="*/ 325720 h 3181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62649" h="3181618">
                <a:moveTo>
                  <a:pt x="0" y="325720"/>
                </a:moveTo>
                <a:cubicBezTo>
                  <a:pt x="0" y="145830"/>
                  <a:pt x="145830" y="0"/>
                  <a:pt x="325720" y="0"/>
                </a:cubicBezTo>
                <a:lnTo>
                  <a:pt x="3162095" y="542"/>
                </a:lnTo>
                <a:cubicBezTo>
                  <a:pt x="3165184" y="8174"/>
                  <a:pt x="3154363" y="2325628"/>
                  <a:pt x="3154363" y="2855898"/>
                </a:cubicBezTo>
                <a:cubicBezTo>
                  <a:pt x="3154363" y="3035788"/>
                  <a:pt x="3008533" y="3181618"/>
                  <a:pt x="2828643" y="3181618"/>
                </a:cubicBezTo>
                <a:lnTo>
                  <a:pt x="325720" y="3181618"/>
                </a:lnTo>
                <a:cubicBezTo>
                  <a:pt x="145830" y="3181618"/>
                  <a:pt x="0" y="3035788"/>
                  <a:pt x="0" y="2855898"/>
                </a:cubicBezTo>
                <a:lnTo>
                  <a:pt x="0" y="325720"/>
                </a:lnTo>
                <a:close/>
              </a:path>
            </a:pathLst>
          </a:custGeom>
          <a:solidFill>
            <a:schemeClr val="accent1"/>
          </a:solidFill>
        </p:spPr>
        <p:txBody>
          <a:bodyPr lIns="274320" tIns="274320" rIns="274320" bIns="0" anchor="t" anchorCtr="0"/>
          <a:lstStyle>
            <a:lvl1pPr marL="0" indent="0">
              <a:buNone/>
              <a:defRPr sz="18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F3A12ABD-352C-1741-AEBB-E5208C6B1D0B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475488" y="1280160"/>
            <a:ext cx="11243437" cy="1600517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5568106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row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35D10027-2962-9643-875E-88568B11FDB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693924" y="6487053"/>
            <a:ext cx="254237" cy="142347"/>
          </a:xfrm>
        </p:spPr>
        <p:txBody>
          <a:bodyPr/>
          <a:lstStyle>
            <a:lvl1pPr algn="ctr">
              <a:defRPr/>
            </a:lvl1pPr>
          </a:lstStyle>
          <a:p>
            <a:pPr marL="0" marR="0" lvl="0" indent="0" algn="ctr" defTabSz="914377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Pct val="95000"/>
              <a:buFontTx/>
              <a:buNone/>
              <a:tabLst/>
              <a:defRPr/>
            </a:pPr>
            <a:fld id="{EA543DA1-053B-459F-9A3B-E2E644C3A7CD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peedee"/>
                <a:ea typeface="+mn-ea"/>
                <a:cs typeface="+mn-cs"/>
              </a:rPr>
              <a:pPr marL="0" marR="0" lvl="0" indent="0" algn="ctr" defTabSz="914377" rtl="0" eaLnBrk="1" fontAlgn="auto" latinLnBrk="0" hangingPunct="1">
                <a:lnSpc>
                  <a:spcPct val="90000"/>
                </a:lnSpc>
                <a:spcBef>
                  <a:spcPts val="1800"/>
                </a:spcBef>
                <a:spcAft>
                  <a:spcPts val="0"/>
                </a:spcAft>
                <a:buClrTx/>
                <a:buSzPct val="95000"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eedee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46382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row &amp; Brack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501" imgH="502" progId="TCLayout.ActiveDocument.1">
                  <p:embed/>
                </p:oleObj>
              </mc:Choice>
              <mc:Fallback>
                <p:oleObj name="think-cell Slide" r:id="rId5" imgW="501" imgH="502" progId="TCLayout.ActiveDocument.1">
                  <p:embed/>
                  <p:pic>
                    <p:nvPicPr>
                      <p:cNvPr id="7" name="Object 6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/>
          <p:cNvSpPr/>
          <p:nvPr>
            <p:custDataLst>
              <p:tags r:id="rId3"/>
            </p:custDataLst>
          </p:nvPr>
        </p:nvSpPr>
        <p:spPr>
          <a:xfrm>
            <a:off x="-105323" y="-137607"/>
            <a:ext cx="369397" cy="433965"/>
          </a:xfrm>
          <a:prstGeom prst="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peedee" panose="020B0603030502020204" pitchFamily="34" charset="0"/>
              <a:ea typeface="+mn-ea"/>
              <a:cs typeface="+mn-cs"/>
              <a:sym typeface="Speedee" panose="020B0603030502020204" pitchFamily="34" charset="0"/>
            </a:endParaRPr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1C002342-B149-7340-8269-90AC2877B3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5954" y="468283"/>
            <a:ext cx="5165725" cy="261520"/>
          </a:xfrm>
        </p:spPr>
        <p:txBody>
          <a:bodyPr t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Digital – April Governance Committee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705B47E-CF47-E644-B84E-AE3C119DB3B2}"/>
              </a:ext>
            </a:extLst>
          </p:cNvPr>
          <p:cNvGrpSpPr/>
          <p:nvPr/>
        </p:nvGrpSpPr>
        <p:grpSpPr>
          <a:xfrm>
            <a:off x="9748689" y="468283"/>
            <a:ext cx="1968750" cy="960120"/>
            <a:chOff x="9748689" y="468283"/>
            <a:chExt cx="1968750" cy="960120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9F7CA070-0CE3-D146-884B-3823599CC7C2}"/>
                </a:ext>
              </a:extLst>
            </p:cNvPr>
            <p:cNvCxnSpPr>
              <a:cxnSpLocks/>
            </p:cNvCxnSpPr>
            <p:nvPr/>
          </p:nvCxnSpPr>
          <p:spPr>
            <a:xfrm>
              <a:off x="9748689" y="550437"/>
              <a:ext cx="1968750" cy="0"/>
            </a:xfrm>
            <a:prstGeom prst="line">
              <a:avLst/>
            </a:prstGeom>
            <a:ln w="1778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370008D5-EB83-7843-83DF-063E050C916F}"/>
                </a:ext>
              </a:extLst>
            </p:cNvPr>
            <p:cNvCxnSpPr>
              <a:cxnSpLocks/>
            </p:cNvCxnSpPr>
            <p:nvPr/>
          </p:nvCxnSpPr>
          <p:spPr>
            <a:xfrm>
              <a:off x="11633001" y="468283"/>
              <a:ext cx="0" cy="960120"/>
            </a:xfrm>
            <a:prstGeom prst="line">
              <a:avLst/>
            </a:prstGeom>
            <a:ln w="1778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6E797CF-1492-8342-8139-2F8A86F55D1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693924" y="6487053"/>
            <a:ext cx="254237" cy="142347"/>
          </a:xfrm>
        </p:spPr>
        <p:txBody>
          <a:bodyPr/>
          <a:lstStyle>
            <a:lvl1pPr algn="ctr">
              <a:defRPr/>
            </a:lvl1pPr>
          </a:lstStyle>
          <a:p>
            <a:pPr marL="0" marR="0" lvl="0" indent="0" algn="ctr" defTabSz="914377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Pct val="95000"/>
              <a:buFontTx/>
              <a:buNone/>
              <a:tabLst/>
              <a:defRPr/>
            </a:pPr>
            <a:fld id="{EA543DA1-053B-459F-9A3B-E2E644C3A7CD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peedee"/>
                <a:ea typeface="+mn-ea"/>
                <a:cs typeface="+mn-cs"/>
              </a:rPr>
              <a:pPr marL="0" marR="0" lvl="0" indent="0" algn="ctr" defTabSz="914377" rtl="0" eaLnBrk="1" fontAlgn="auto" latinLnBrk="0" hangingPunct="1">
                <a:lnSpc>
                  <a:spcPct val="90000"/>
                </a:lnSpc>
                <a:spcBef>
                  <a:spcPts val="1800"/>
                </a:spcBef>
                <a:spcAft>
                  <a:spcPts val="0"/>
                </a:spcAft>
                <a:buClrTx/>
                <a:buSzPct val="95000"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eedee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32108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wo Column w/ B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A7AE24-3326-1146-8D5D-E89A268DDBD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693924" y="6487053"/>
            <a:ext cx="254237" cy="142347"/>
          </a:xfrm>
        </p:spPr>
        <p:txBody>
          <a:bodyPr/>
          <a:lstStyle>
            <a:lvl1pPr algn="ctr">
              <a:defRPr/>
            </a:lvl1pPr>
          </a:lstStyle>
          <a:p>
            <a:pPr marL="0" marR="0" lvl="0" indent="0" algn="ctr" defTabSz="914377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Pct val="95000"/>
              <a:buFontTx/>
              <a:buNone/>
              <a:tabLst/>
              <a:defRPr/>
            </a:pPr>
            <a:fld id="{EA543DA1-053B-459F-9A3B-E2E644C3A7CD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peedee"/>
                <a:ea typeface="+mn-ea"/>
                <a:cs typeface="+mn-cs"/>
              </a:rPr>
              <a:pPr marL="0" marR="0" lvl="0" indent="0" algn="ctr" defTabSz="914377" rtl="0" eaLnBrk="1" fontAlgn="auto" latinLnBrk="0" hangingPunct="1">
                <a:lnSpc>
                  <a:spcPct val="90000"/>
                </a:lnSpc>
                <a:spcBef>
                  <a:spcPts val="1800"/>
                </a:spcBef>
                <a:spcAft>
                  <a:spcPts val="0"/>
                </a:spcAft>
                <a:buClrTx/>
                <a:buSzPct val="95000"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eedee"/>
              <a:ea typeface="+mn-ea"/>
              <a:cs typeface="+mn-cs"/>
            </a:endParaRP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40662BF3-B2FA-CB48-B280-AD90B7548509}"/>
              </a:ext>
            </a:extLst>
          </p:cNvPr>
          <p:cNvSpPr>
            <a:spLocks noGrp="1"/>
          </p:cNvSpPr>
          <p:nvPr>
            <p:ph type="subTitle" idx="12" hasCustomPrompt="1"/>
          </p:nvPr>
        </p:nvSpPr>
        <p:spPr>
          <a:xfrm>
            <a:off x="473076" y="1188720"/>
            <a:ext cx="11245850" cy="3520440"/>
          </a:xfrm>
          <a:prstGeom prst="rect">
            <a:avLst/>
          </a:prstGeom>
        </p:spPr>
        <p:txBody>
          <a:bodyPr lIns="137160" tIns="0" rIns="91440" bIns="0" numCol="2" spcCol="457200" anchor="t" anchorCtr="0"/>
          <a:lstStyle>
            <a:lvl1pPr marL="0" marR="0" indent="0" algn="l" defTabSz="54864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342900" indent="-342900" defTabSz="548640">
              <a:buFont typeface="Arial" panose="020B0604020202020204" pitchFamily="34" charset="0"/>
              <a:buChar char="•"/>
            </a:pPr>
            <a:r>
              <a:rPr lang="en-US" sz="2000" b="0" i="0" dirty="0">
                <a:latin typeface="Speedee" panose="020B0603030502020204" pitchFamily="34" charset="0"/>
              </a:rPr>
              <a:t>Lorem ipsum dolor sit </a:t>
            </a:r>
            <a:r>
              <a:rPr lang="en-US" sz="2000" b="0" i="0" dirty="0" err="1">
                <a:latin typeface="Speedee" panose="020B0603030502020204" pitchFamily="34" charset="0"/>
              </a:rPr>
              <a:t>amet</a:t>
            </a:r>
            <a:r>
              <a:rPr lang="en-US" sz="2000" b="0" i="0" dirty="0">
                <a:latin typeface="Speedee" panose="020B0603030502020204" pitchFamily="34" charset="0"/>
              </a:rPr>
              <a:t>, </a:t>
            </a:r>
            <a:r>
              <a:rPr lang="en-US" sz="2000" b="0" i="0" dirty="0" err="1">
                <a:latin typeface="Speedee" panose="020B0603030502020204" pitchFamily="34" charset="0"/>
              </a:rPr>
              <a:t>consectetuer</a:t>
            </a:r>
            <a:r>
              <a:rPr lang="en-US" sz="2000" b="0" i="0" dirty="0">
                <a:latin typeface="Speedee" panose="020B0603030502020204" pitchFamily="34" charset="0"/>
              </a:rPr>
              <a:t> </a:t>
            </a:r>
            <a:r>
              <a:rPr lang="en-US" sz="2000" b="0" i="0" dirty="0" err="1">
                <a:latin typeface="Speedee" panose="020B0603030502020204" pitchFamily="34" charset="0"/>
              </a:rPr>
              <a:t>adipiscing</a:t>
            </a:r>
            <a:r>
              <a:rPr lang="en-US" sz="2000" b="0" i="0" dirty="0">
                <a:latin typeface="Speedee" panose="020B0603030502020204" pitchFamily="34" charset="0"/>
              </a:rPr>
              <a:t> </a:t>
            </a:r>
            <a:r>
              <a:rPr lang="en-US" sz="2000" b="0" i="0" dirty="0" err="1">
                <a:latin typeface="Speedee" panose="020B0603030502020204" pitchFamily="34" charset="0"/>
              </a:rPr>
              <a:t>elit</a:t>
            </a:r>
            <a:r>
              <a:rPr lang="en-US" sz="2000" b="0" i="0" dirty="0">
                <a:latin typeface="Speedee" panose="020B0603030502020204" pitchFamily="34" charset="0"/>
              </a:rPr>
              <a:t>, </a:t>
            </a:r>
            <a:r>
              <a:rPr lang="en-US" sz="2000" b="0" i="0" dirty="0" err="1">
                <a:latin typeface="Speedee" panose="020B0603030502020204" pitchFamily="34" charset="0"/>
              </a:rPr>
              <a:t>sed</a:t>
            </a:r>
            <a:r>
              <a:rPr lang="en-US" sz="2000" b="0" i="0" dirty="0">
                <a:latin typeface="Speedee" panose="020B0603030502020204" pitchFamily="34" charset="0"/>
              </a:rPr>
              <a:t> </a:t>
            </a:r>
            <a:r>
              <a:rPr lang="en-US" sz="2000" b="0" i="0" dirty="0" err="1">
                <a:latin typeface="Speedee" panose="020B0603030502020204" pitchFamily="34" charset="0"/>
              </a:rPr>
              <a:t>diam</a:t>
            </a:r>
            <a:r>
              <a:rPr lang="en-US" sz="2000" b="0" i="0" dirty="0">
                <a:latin typeface="Speedee" panose="020B0603030502020204" pitchFamily="34" charset="0"/>
              </a:rPr>
              <a:t> </a:t>
            </a:r>
            <a:r>
              <a:rPr lang="en-US" sz="2000" b="0" i="0" dirty="0" err="1">
                <a:latin typeface="Speedee" panose="020B0603030502020204" pitchFamily="34" charset="0"/>
              </a:rPr>
              <a:t>nonummy</a:t>
            </a:r>
            <a:r>
              <a:rPr lang="en-US" sz="2000" b="0" i="0" dirty="0">
                <a:latin typeface="Speedee" panose="020B0603030502020204" pitchFamily="34" charset="0"/>
              </a:rPr>
              <a:t> </a:t>
            </a:r>
            <a:r>
              <a:rPr lang="en-US" sz="2000" b="0" i="0" dirty="0" err="1">
                <a:latin typeface="Speedee" panose="020B0603030502020204" pitchFamily="34" charset="0"/>
              </a:rPr>
              <a:t>nibh</a:t>
            </a:r>
            <a:r>
              <a:rPr lang="en-US" sz="2000" b="0" i="0" dirty="0">
                <a:latin typeface="Speedee" panose="020B0603030502020204" pitchFamily="34" charset="0"/>
              </a:rPr>
              <a:t> </a:t>
            </a:r>
            <a:r>
              <a:rPr lang="en-US" sz="2000" b="0" i="0" dirty="0" err="1">
                <a:latin typeface="Speedee" panose="020B0603030502020204" pitchFamily="34" charset="0"/>
              </a:rPr>
              <a:t>euismod</a:t>
            </a:r>
            <a:r>
              <a:rPr lang="en-US" sz="2000" b="0" i="0" dirty="0">
                <a:latin typeface="Speedee" panose="020B0603030502020204" pitchFamily="34" charset="0"/>
              </a:rPr>
              <a:t> </a:t>
            </a:r>
            <a:r>
              <a:rPr lang="en-US" sz="2000" b="0" i="0" dirty="0" err="1">
                <a:latin typeface="Speedee" panose="020B0603030502020204" pitchFamily="34" charset="0"/>
              </a:rPr>
              <a:t>tincidunt</a:t>
            </a:r>
            <a:r>
              <a:rPr lang="en-US" sz="2000" b="0" i="0" dirty="0">
                <a:latin typeface="Speedee" panose="020B0603030502020204" pitchFamily="34" charset="0"/>
              </a:rPr>
              <a:t> </a:t>
            </a:r>
            <a:r>
              <a:rPr lang="en-US" sz="2000" b="0" i="0" dirty="0" err="1">
                <a:latin typeface="Speedee" panose="020B0603030502020204" pitchFamily="34" charset="0"/>
              </a:rPr>
              <a:t>ut</a:t>
            </a:r>
            <a:r>
              <a:rPr lang="en-US" sz="2000" b="0" i="0" dirty="0">
                <a:latin typeface="Speedee" panose="020B0603030502020204" pitchFamily="34" charset="0"/>
              </a:rPr>
              <a:t> </a:t>
            </a:r>
            <a:r>
              <a:rPr lang="en-US" sz="2000" b="0" i="0" dirty="0" err="1">
                <a:latin typeface="Speedee" panose="020B0603030502020204" pitchFamily="34" charset="0"/>
              </a:rPr>
              <a:t>laoreet</a:t>
            </a:r>
            <a:r>
              <a:rPr lang="en-US" sz="2000" b="0" i="0" dirty="0">
                <a:latin typeface="Speedee" panose="020B0603030502020204" pitchFamily="34" charset="0"/>
              </a:rPr>
              <a:t> dolore.</a:t>
            </a:r>
          </a:p>
          <a:p>
            <a:pPr marL="342900" indent="-342900" defTabSz="548640">
              <a:buFont typeface="Arial" panose="020B0604020202020204" pitchFamily="34" charset="0"/>
              <a:buChar char="•"/>
            </a:pPr>
            <a:r>
              <a:rPr lang="en-US" sz="2000" b="0" i="0" dirty="0">
                <a:latin typeface="Speedee" panose="020B0603030502020204" pitchFamily="34" charset="0"/>
              </a:rPr>
              <a:t>Lorem ipsum dolor sit </a:t>
            </a:r>
            <a:r>
              <a:rPr lang="en-US" sz="2000" b="0" i="0" dirty="0" err="1">
                <a:latin typeface="Speedee" panose="020B0603030502020204" pitchFamily="34" charset="0"/>
              </a:rPr>
              <a:t>amet</a:t>
            </a:r>
            <a:r>
              <a:rPr lang="en-US" sz="2000" b="0" i="0" dirty="0">
                <a:latin typeface="Speedee" panose="020B0603030502020204" pitchFamily="34" charset="0"/>
              </a:rPr>
              <a:t>, </a:t>
            </a:r>
            <a:r>
              <a:rPr lang="en-US" sz="2000" b="0" i="0" dirty="0" err="1">
                <a:latin typeface="Speedee" panose="020B0603030502020204" pitchFamily="34" charset="0"/>
              </a:rPr>
              <a:t>consectetuer</a:t>
            </a:r>
            <a:r>
              <a:rPr lang="en-US" sz="2000" b="0" i="0" dirty="0">
                <a:latin typeface="Speedee" panose="020B0603030502020204" pitchFamily="34" charset="0"/>
              </a:rPr>
              <a:t> </a:t>
            </a:r>
            <a:r>
              <a:rPr lang="en-US" sz="2000" b="0" i="0" dirty="0" err="1">
                <a:latin typeface="Speedee" panose="020B0603030502020204" pitchFamily="34" charset="0"/>
              </a:rPr>
              <a:t>adipiscing</a:t>
            </a:r>
            <a:r>
              <a:rPr lang="en-US" sz="2000" b="0" i="0" dirty="0">
                <a:latin typeface="Speedee" panose="020B0603030502020204" pitchFamily="34" charset="0"/>
              </a:rPr>
              <a:t> </a:t>
            </a:r>
            <a:r>
              <a:rPr lang="en-US" sz="2000" b="0" i="0" dirty="0" err="1">
                <a:latin typeface="Speedee" panose="020B0603030502020204" pitchFamily="34" charset="0"/>
              </a:rPr>
              <a:t>elit</a:t>
            </a:r>
            <a:r>
              <a:rPr lang="en-US" sz="2000" b="0" i="0" dirty="0">
                <a:latin typeface="Speedee" panose="020B0603030502020204" pitchFamily="34" charset="0"/>
              </a:rPr>
              <a:t>, </a:t>
            </a:r>
            <a:r>
              <a:rPr lang="en-US" sz="2000" b="0" i="0" dirty="0" err="1">
                <a:latin typeface="Speedee" panose="020B0603030502020204" pitchFamily="34" charset="0"/>
              </a:rPr>
              <a:t>sed</a:t>
            </a:r>
            <a:r>
              <a:rPr lang="en-US" sz="2000" b="0" i="0" dirty="0">
                <a:latin typeface="Speedee" panose="020B0603030502020204" pitchFamily="34" charset="0"/>
              </a:rPr>
              <a:t> </a:t>
            </a:r>
            <a:r>
              <a:rPr lang="en-US" sz="2000" b="0" i="0" dirty="0" err="1">
                <a:latin typeface="Speedee" panose="020B0603030502020204" pitchFamily="34" charset="0"/>
              </a:rPr>
              <a:t>diam</a:t>
            </a:r>
            <a:r>
              <a:rPr lang="en-US" sz="2000" b="0" i="0" dirty="0">
                <a:latin typeface="Speedee" panose="020B0603030502020204" pitchFamily="34" charset="0"/>
              </a:rPr>
              <a:t> </a:t>
            </a:r>
            <a:r>
              <a:rPr lang="en-US" sz="2000" b="0" i="0" dirty="0" err="1">
                <a:latin typeface="Speedee" panose="020B0603030502020204" pitchFamily="34" charset="0"/>
              </a:rPr>
              <a:t>nonummy</a:t>
            </a:r>
            <a:r>
              <a:rPr lang="en-US" sz="2000" b="0" i="0" dirty="0">
                <a:latin typeface="Speedee" panose="020B0603030502020204" pitchFamily="34" charset="0"/>
              </a:rPr>
              <a:t> </a:t>
            </a:r>
            <a:r>
              <a:rPr lang="en-US" sz="2000" b="0" i="0" dirty="0" err="1">
                <a:latin typeface="Speedee" panose="020B0603030502020204" pitchFamily="34" charset="0"/>
              </a:rPr>
              <a:t>nibh</a:t>
            </a:r>
            <a:r>
              <a:rPr lang="en-US" sz="2000" b="0" i="0" dirty="0">
                <a:latin typeface="Speedee" panose="020B0603030502020204" pitchFamily="34" charset="0"/>
              </a:rPr>
              <a:t>.</a:t>
            </a:r>
          </a:p>
          <a:p>
            <a:pPr marL="342900" marR="0" lvl="0" indent="-342900" algn="l" defTabSz="54864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b="0" i="0" dirty="0">
                <a:latin typeface="Speedee" panose="020B0603030502020204" pitchFamily="34" charset="0"/>
              </a:rPr>
              <a:t>Lorem ipsum dolor sit </a:t>
            </a:r>
            <a:r>
              <a:rPr lang="en-US" sz="2000" b="0" i="0" dirty="0" err="1">
                <a:latin typeface="Speedee" panose="020B0603030502020204" pitchFamily="34" charset="0"/>
              </a:rPr>
              <a:t>amet</a:t>
            </a:r>
            <a:r>
              <a:rPr lang="en-US" sz="2000" b="0" i="0" dirty="0">
                <a:latin typeface="Speedee" panose="020B0603030502020204" pitchFamily="34" charset="0"/>
              </a:rPr>
              <a:t>, </a:t>
            </a:r>
            <a:r>
              <a:rPr lang="en-US" sz="2000" b="0" i="0" dirty="0" err="1">
                <a:latin typeface="Speedee" panose="020B0603030502020204" pitchFamily="34" charset="0"/>
              </a:rPr>
              <a:t>consectetuer</a:t>
            </a:r>
            <a:r>
              <a:rPr lang="en-US" sz="2000" b="0" i="0" dirty="0">
                <a:latin typeface="Speedee" panose="020B0603030502020204" pitchFamily="34" charset="0"/>
              </a:rPr>
              <a:t> </a:t>
            </a:r>
            <a:r>
              <a:rPr lang="en-US" sz="2000" b="0" i="0" dirty="0" err="1">
                <a:latin typeface="Speedee" panose="020B0603030502020204" pitchFamily="34" charset="0"/>
              </a:rPr>
              <a:t>adipiscing</a:t>
            </a:r>
            <a:r>
              <a:rPr lang="en-US" sz="2000" b="0" i="0" dirty="0">
                <a:latin typeface="Speedee" panose="020B0603030502020204" pitchFamily="34" charset="0"/>
              </a:rPr>
              <a:t> </a:t>
            </a:r>
            <a:r>
              <a:rPr lang="en-US" sz="2000" b="0" i="0" dirty="0" err="1">
                <a:latin typeface="Speedee" panose="020B0603030502020204" pitchFamily="34" charset="0"/>
              </a:rPr>
              <a:t>elit</a:t>
            </a:r>
            <a:r>
              <a:rPr lang="en-US" sz="2000" b="0" i="0" dirty="0">
                <a:latin typeface="Speedee" panose="020B0603030502020204" pitchFamily="34" charset="0"/>
              </a:rPr>
              <a:t>, </a:t>
            </a:r>
            <a:r>
              <a:rPr lang="en-US" sz="2000" b="0" i="0" dirty="0" err="1">
                <a:latin typeface="Speedee" panose="020B0603030502020204" pitchFamily="34" charset="0"/>
              </a:rPr>
              <a:t>sed</a:t>
            </a:r>
            <a:r>
              <a:rPr lang="en-US" sz="2000" b="0" i="0" dirty="0">
                <a:latin typeface="Speedee" panose="020B0603030502020204" pitchFamily="34" charset="0"/>
              </a:rPr>
              <a:t> </a:t>
            </a:r>
            <a:r>
              <a:rPr lang="en-US" sz="2000" b="0" i="0" dirty="0" err="1">
                <a:latin typeface="Speedee" panose="020B0603030502020204" pitchFamily="34" charset="0"/>
              </a:rPr>
              <a:t>diam</a:t>
            </a:r>
            <a:r>
              <a:rPr lang="en-US" sz="2000" b="0" i="0" dirty="0">
                <a:latin typeface="Speedee" panose="020B0603030502020204" pitchFamily="34" charset="0"/>
              </a:rPr>
              <a:t> </a:t>
            </a:r>
            <a:r>
              <a:rPr lang="en-US" sz="2000" b="0" i="0" dirty="0" err="1">
                <a:latin typeface="Speedee" panose="020B0603030502020204" pitchFamily="34" charset="0"/>
              </a:rPr>
              <a:t>nonummy</a:t>
            </a:r>
            <a:r>
              <a:rPr lang="en-US" sz="2000" b="0" i="0" dirty="0">
                <a:latin typeface="Speedee" panose="020B0603030502020204" pitchFamily="34" charset="0"/>
              </a:rPr>
              <a:t> </a:t>
            </a:r>
            <a:r>
              <a:rPr lang="en-US" sz="2000" b="0" i="0" dirty="0" err="1">
                <a:latin typeface="Speedee" panose="020B0603030502020204" pitchFamily="34" charset="0"/>
              </a:rPr>
              <a:t>nibh</a:t>
            </a:r>
            <a:r>
              <a:rPr lang="en-US" sz="2000" b="0" i="0" dirty="0">
                <a:latin typeface="Speedee" panose="020B0603030502020204" pitchFamily="34" charset="0"/>
              </a:rPr>
              <a:t> </a:t>
            </a:r>
            <a:r>
              <a:rPr lang="en-US" sz="2000" b="0" i="0" dirty="0" err="1">
                <a:latin typeface="Speedee" panose="020B0603030502020204" pitchFamily="34" charset="0"/>
              </a:rPr>
              <a:t>euismod</a:t>
            </a:r>
            <a:r>
              <a:rPr lang="en-US" sz="2000" b="0" i="0" dirty="0">
                <a:latin typeface="Speedee" panose="020B0603030502020204" pitchFamily="34" charset="0"/>
              </a:rPr>
              <a:t> </a:t>
            </a:r>
            <a:r>
              <a:rPr lang="en-US" sz="2000" b="0" i="0" dirty="0" err="1">
                <a:latin typeface="Speedee" panose="020B0603030502020204" pitchFamily="34" charset="0"/>
              </a:rPr>
              <a:t>tincidunt</a:t>
            </a:r>
            <a:r>
              <a:rPr lang="en-US" sz="2000" b="0" i="0" dirty="0">
                <a:latin typeface="Speedee" panose="020B0603030502020204" pitchFamily="34" charset="0"/>
              </a:rPr>
              <a:t> </a:t>
            </a:r>
            <a:r>
              <a:rPr lang="en-US" sz="2000" b="0" i="0" dirty="0" err="1">
                <a:latin typeface="Speedee" panose="020B0603030502020204" pitchFamily="34" charset="0"/>
              </a:rPr>
              <a:t>ut</a:t>
            </a:r>
            <a:r>
              <a:rPr lang="en-US" sz="2000" b="0" i="0" dirty="0">
                <a:latin typeface="Speedee" panose="020B0603030502020204" pitchFamily="34" charset="0"/>
              </a:rPr>
              <a:t> </a:t>
            </a:r>
            <a:r>
              <a:rPr lang="en-US" sz="2000" b="0" i="0" dirty="0" err="1">
                <a:latin typeface="Speedee" panose="020B0603030502020204" pitchFamily="34" charset="0"/>
              </a:rPr>
              <a:t>laoreet</a:t>
            </a:r>
            <a:r>
              <a:rPr lang="en-US" sz="2000" b="0" i="0" dirty="0">
                <a:latin typeface="Speedee" panose="020B0603030502020204" pitchFamily="34" charset="0"/>
              </a:rPr>
              <a:t> dolore.</a:t>
            </a:r>
          </a:p>
          <a:p>
            <a:pPr marL="342900" marR="0" lvl="0" indent="-342900" algn="l" defTabSz="54864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2000" b="0" i="0" dirty="0">
              <a:latin typeface="Speedee" panose="020B0603030502020204" pitchFamily="34" charset="0"/>
            </a:endParaRPr>
          </a:p>
          <a:p>
            <a:pPr marL="342900" indent="-342900" defTabSz="548640">
              <a:buFont typeface="Arial" panose="020B0604020202020204" pitchFamily="34" charset="0"/>
              <a:buChar char="•"/>
            </a:pPr>
            <a:r>
              <a:rPr lang="en-US" sz="2000" b="0" i="0" dirty="0">
                <a:latin typeface="Speedee" panose="020B0603030502020204" pitchFamily="34" charset="0"/>
              </a:rPr>
              <a:t>Lorem ipsum dolor sit </a:t>
            </a:r>
            <a:r>
              <a:rPr lang="en-US" sz="2000" b="0" i="0" dirty="0" err="1">
                <a:latin typeface="Speedee" panose="020B0603030502020204" pitchFamily="34" charset="0"/>
              </a:rPr>
              <a:t>amet</a:t>
            </a:r>
            <a:r>
              <a:rPr lang="en-US" sz="2000" b="0" i="0" dirty="0">
                <a:latin typeface="Speedee" panose="020B0603030502020204" pitchFamily="34" charset="0"/>
              </a:rPr>
              <a:t>, </a:t>
            </a:r>
            <a:r>
              <a:rPr lang="en-US" sz="2000" b="0" i="0" dirty="0" err="1">
                <a:latin typeface="Speedee" panose="020B0603030502020204" pitchFamily="34" charset="0"/>
              </a:rPr>
              <a:t>consectetuer</a:t>
            </a:r>
            <a:r>
              <a:rPr lang="en-US" sz="2000" b="0" i="0" dirty="0">
                <a:latin typeface="Speedee" panose="020B0603030502020204" pitchFamily="34" charset="0"/>
              </a:rPr>
              <a:t> </a:t>
            </a:r>
            <a:r>
              <a:rPr lang="en-US" sz="2000" b="0" i="0" dirty="0" err="1">
                <a:latin typeface="Speedee" panose="020B0603030502020204" pitchFamily="34" charset="0"/>
              </a:rPr>
              <a:t>adipiscing</a:t>
            </a:r>
            <a:r>
              <a:rPr lang="en-US" sz="2000" b="0" i="0" dirty="0">
                <a:latin typeface="Speedee" panose="020B0603030502020204" pitchFamily="34" charset="0"/>
              </a:rPr>
              <a:t> </a:t>
            </a:r>
            <a:r>
              <a:rPr lang="en-US" sz="2000" b="0" i="0" dirty="0" err="1">
                <a:latin typeface="Speedee" panose="020B0603030502020204" pitchFamily="34" charset="0"/>
              </a:rPr>
              <a:t>elit</a:t>
            </a:r>
            <a:r>
              <a:rPr lang="en-US" sz="2000" b="0" i="0" dirty="0">
                <a:latin typeface="Speedee" panose="020B0603030502020204" pitchFamily="34" charset="0"/>
              </a:rPr>
              <a:t>, </a:t>
            </a:r>
            <a:r>
              <a:rPr lang="en-US" sz="2000" b="0" i="0" dirty="0" err="1">
                <a:latin typeface="Speedee" panose="020B0603030502020204" pitchFamily="34" charset="0"/>
              </a:rPr>
              <a:t>sed</a:t>
            </a:r>
            <a:r>
              <a:rPr lang="en-US" sz="2000" b="0" i="0" dirty="0">
                <a:latin typeface="Speedee" panose="020B0603030502020204" pitchFamily="34" charset="0"/>
              </a:rPr>
              <a:t> </a:t>
            </a:r>
            <a:r>
              <a:rPr lang="en-US" sz="2000" b="0" i="0" dirty="0" err="1">
                <a:latin typeface="Speedee" panose="020B0603030502020204" pitchFamily="34" charset="0"/>
              </a:rPr>
              <a:t>diam</a:t>
            </a:r>
            <a:r>
              <a:rPr lang="en-US" sz="2000" b="0" i="0" dirty="0">
                <a:latin typeface="Speedee" panose="020B0603030502020204" pitchFamily="34" charset="0"/>
              </a:rPr>
              <a:t> </a:t>
            </a:r>
            <a:r>
              <a:rPr lang="en-US" sz="2000" b="0" i="0" dirty="0" err="1">
                <a:latin typeface="Speedee" panose="020B0603030502020204" pitchFamily="34" charset="0"/>
              </a:rPr>
              <a:t>nonummy</a:t>
            </a:r>
            <a:r>
              <a:rPr lang="en-US" sz="2000" b="0" i="0" dirty="0">
                <a:latin typeface="Speedee" panose="020B0603030502020204" pitchFamily="34" charset="0"/>
              </a:rPr>
              <a:t> </a:t>
            </a:r>
            <a:r>
              <a:rPr lang="en-US" sz="2000" b="0" i="0" dirty="0" err="1">
                <a:latin typeface="Speedee" panose="020B0603030502020204" pitchFamily="34" charset="0"/>
              </a:rPr>
              <a:t>nibh</a:t>
            </a:r>
            <a:r>
              <a:rPr lang="en-US" sz="2000" b="0" i="0" dirty="0">
                <a:latin typeface="Speedee" panose="020B0603030502020204" pitchFamily="34" charset="0"/>
              </a:rPr>
              <a:t> </a:t>
            </a:r>
            <a:r>
              <a:rPr lang="en-US" sz="2000" b="0" i="0" dirty="0" err="1">
                <a:latin typeface="Speedee" panose="020B0603030502020204" pitchFamily="34" charset="0"/>
              </a:rPr>
              <a:t>euismod</a:t>
            </a:r>
            <a:r>
              <a:rPr lang="en-US" sz="2000" b="0" i="0" dirty="0">
                <a:latin typeface="Speedee" panose="020B0603030502020204" pitchFamily="34" charset="0"/>
              </a:rPr>
              <a:t> </a:t>
            </a:r>
            <a:r>
              <a:rPr lang="en-US" sz="2000" b="0" i="0" dirty="0" err="1">
                <a:latin typeface="Speedee" panose="020B0603030502020204" pitchFamily="34" charset="0"/>
              </a:rPr>
              <a:t>tincidunt</a:t>
            </a:r>
            <a:r>
              <a:rPr lang="en-US" sz="2000" b="0" i="0" dirty="0">
                <a:latin typeface="Speedee" panose="020B0603030502020204" pitchFamily="34" charset="0"/>
              </a:rPr>
              <a:t> </a:t>
            </a:r>
            <a:r>
              <a:rPr lang="en-US" sz="2000" b="0" i="0" dirty="0" err="1">
                <a:latin typeface="Speedee" panose="020B0603030502020204" pitchFamily="34" charset="0"/>
              </a:rPr>
              <a:t>ut</a:t>
            </a:r>
            <a:r>
              <a:rPr lang="en-US" sz="2000" b="0" i="0" dirty="0">
                <a:latin typeface="Speedee" panose="020B0603030502020204" pitchFamily="34" charset="0"/>
              </a:rPr>
              <a:t> </a:t>
            </a:r>
            <a:r>
              <a:rPr lang="en-US" sz="2000" b="0" i="0" dirty="0" err="1">
                <a:latin typeface="Speedee" panose="020B0603030502020204" pitchFamily="34" charset="0"/>
              </a:rPr>
              <a:t>laoreet</a:t>
            </a:r>
            <a:r>
              <a:rPr lang="en-US" sz="2000" b="0" i="0" dirty="0">
                <a:latin typeface="Speedee" panose="020B0603030502020204" pitchFamily="34" charset="0"/>
              </a:rPr>
              <a:t> dolore.</a:t>
            </a:r>
          </a:p>
          <a:p>
            <a:pPr marL="342900" indent="-342900" defTabSz="548640">
              <a:buFont typeface="Arial" panose="020B0604020202020204" pitchFamily="34" charset="0"/>
              <a:buChar char="•"/>
            </a:pPr>
            <a:r>
              <a:rPr lang="en-US" sz="2000" b="0" i="0" dirty="0">
                <a:latin typeface="Speedee" panose="020B0603030502020204" pitchFamily="34" charset="0"/>
              </a:rPr>
              <a:t>Lorem ipsum dolor sit </a:t>
            </a:r>
            <a:r>
              <a:rPr lang="en-US" sz="2000" b="0" i="0" dirty="0" err="1">
                <a:latin typeface="Speedee" panose="020B0603030502020204" pitchFamily="34" charset="0"/>
              </a:rPr>
              <a:t>amet</a:t>
            </a:r>
            <a:r>
              <a:rPr lang="en-US" sz="2000" b="0" i="0" dirty="0">
                <a:latin typeface="Speedee" panose="020B0603030502020204" pitchFamily="34" charset="0"/>
              </a:rPr>
              <a:t>, </a:t>
            </a:r>
            <a:r>
              <a:rPr lang="en-US" sz="2000" b="0" i="0" dirty="0" err="1">
                <a:latin typeface="Speedee" panose="020B0603030502020204" pitchFamily="34" charset="0"/>
              </a:rPr>
              <a:t>consectetuer</a:t>
            </a:r>
            <a:r>
              <a:rPr lang="en-US" sz="2000" b="0" i="0" dirty="0">
                <a:latin typeface="Speedee" panose="020B0603030502020204" pitchFamily="34" charset="0"/>
              </a:rPr>
              <a:t> </a:t>
            </a:r>
            <a:r>
              <a:rPr lang="en-US" sz="2000" b="0" i="0" dirty="0" err="1">
                <a:latin typeface="Speedee" panose="020B0603030502020204" pitchFamily="34" charset="0"/>
              </a:rPr>
              <a:t>adipiscing</a:t>
            </a:r>
            <a:r>
              <a:rPr lang="en-US" sz="2000" b="0" i="0" dirty="0">
                <a:latin typeface="Speedee" panose="020B0603030502020204" pitchFamily="34" charset="0"/>
              </a:rPr>
              <a:t> </a:t>
            </a:r>
            <a:r>
              <a:rPr lang="en-US" sz="2000" b="0" i="0" dirty="0" err="1">
                <a:latin typeface="Speedee" panose="020B0603030502020204" pitchFamily="34" charset="0"/>
              </a:rPr>
              <a:t>elit</a:t>
            </a:r>
            <a:r>
              <a:rPr lang="en-US" sz="2000" b="0" i="0" dirty="0">
                <a:latin typeface="Speedee" panose="020B0603030502020204" pitchFamily="34" charset="0"/>
              </a:rPr>
              <a:t>, </a:t>
            </a:r>
            <a:r>
              <a:rPr lang="en-US" sz="2000" b="0" i="0" dirty="0" err="1">
                <a:latin typeface="Speedee" panose="020B0603030502020204" pitchFamily="34" charset="0"/>
              </a:rPr>
              <a:t>sed</a:t>
            </a:r>
            <a:r>
              <a:rPr lang="en-US" sz="2000" b="0" i="0" dirty="0">
                <a:latin typeface="Speedee" panose="020B0603030502020204" pitchFamily="34" charset="0"/>
              </a:rPr>
              <a:t> </a:t>
            </a:r>
            <a:r>
              <a:rPr lang="en-US" sz="2000" b="0" i="0" dirty="0" err="1">
                <a:latin typeface="Speedee" panose="020B0603030502020204" pitchFamily="34" charset="0"/>
              </a:rPr>
              <a:t>diam</a:t>
            </a:r>
            <a:r>
              <a:rPr lang="en-US" sz="2000" b="0" i="0" dirty="0">
                <a:latin typeface="Speedee" panose="020B0603030502020204" pitchFamily="34" charset="0"/>
              </a:rPr>
              <a:t> </a:t>
            </a:r>
            <a:r>
              <a:rPr lang="en-US" sz="2000" b="0" i="0" dirty="0" err="1">
                <a:latin typeface="Speedee" panose="020B0603030502020204" pitchFamily="34" charset="0"/>
              </a:rPr>
              <a:t>nonummy</a:t>
            </a:r>
            <a:r>
              <a:rPr lang="en-US" sz="2000" b="0" i="0" dirty="0">
                <a:latin typeface="Speedee" panose="020B0603030502020204" pitchFamily="34" charset="0"/>
              </a:rPr>
              <a:t> </a:t>
            </a:r>
            <a:r>
              <a:rPr lang="en-US" sz="2000" b="0" i="0" dirty="0" err="1">
                <a:latin typeface="Speedee" panose="020B0603030502020204" pitchFamily="34" charset="0"/>
              </a:rPr>
              <a:t>nibh</a:t>
            </a:r>
            <a:r>
              <a:rPr lang="en-US" sz="2000" b="0" i="0" dirty="0">
                <a:latin typeface="Speedee" panose="020B0603030502020204" pitchFamily="34" charset="0"/>
              </a:rPr>
              <a:t>.</a:t>
            </a:r>
          </a:p>
          <a:p>
            <a:pPr marL="342900" marR="0" lvl="0" indent="-342900" algn="l" defTabSz="54864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b="0" i="0" dirty="0">
                <a:latin typeface="Speedee" panose="020B0603030502020204" pitchFamily="34" charset="0"/>
              </a:rPr>
              <a:t>Lorem ipsum dolor sit </a:t>
            </a:r>
            <a:r>
              <a:rPr lang="en-US" sz="2000" b="0" i="0" dirty="0" err="1">
                <a:latin typeface="Speedee" panose="020B0603030502020204" pitchFamily="34" charset="0"/>
              </a:rPr>
              <a:t>amet</a:t>
            </a:r>
            <a:r>
              <a:rPr lang="en-US" sz="2000" b="0" i="0" dirty="0">
                <a:latin typeface="Speedee" panose="020B0603030502020204" pitchFamily="34" charset="0"/>
              </a:rPr>
              <a:t>, </a:t>
            </a:r>
            <a:r>
              <a:rPr lang="en-US" sz="2000" b="0" i="0" dirty="0" err="1">
                <a:latin typeface="Speedee" panose="020B0603030502020204" pitchFamily="34" charset="0"/>
              </a:rPr>
              <a:t>consectetuer</a:t>
            </a:r>
            <a:r>
              <a:rPr lang="en-US" sz="2000" b="0" i="0" dirty="0">
                <a:latin typeface="Speedee" panose="020B0603030502020204" pitchFamily="34" charset="0"/>
              </a:rPr>
              <a:t> </a:t>
            </a:r>
            <a:r>
              <a:rPr lang="en-US" sz="2000" b="0" i="0" dirty="0" err="1">
                <a:latin typeface="Speedee" panose="020B0603030502020204" pitchFamily="34" charset="0"/>
              </a:rPr>
              <a:t>adipiscing</a:t>
            </a:r>
            <a:r>
              <a:rPr lang="en-US" sz="2000" b="0" i="0" dirty="0">
                <a:latin typeface="Speedee" panose="020B0603030502020204" pitchFamily="34" charset="0"/>
              </a:rPr>
              <a:t> </a:t>
            </a:r>
            <a:r>
              <a:rPr lang="en-US" sz="2000" b="0" i="0" dirty="0" err="1">
                <a:latin typeface="Speedee" panose="020B0603030502020204" pitchFamily="34" charset="0"/>
              </a:rPr>
              <a:t>elit</a:t>
            </a:r>
            <a:r>
              <a:rPr lang="en-US" sz="2000" b="0" i="0" dirty="0">
                <a:latin typeface="Speedee" panose="020B0603030502020204" pitchFamily="34" charset="0"/>
              </a:rPr>
              <a:t>, </a:t>
            </a:r>
            <a:r>
              <a:rPr lang="en-US" sz="2000" b="0" i="0" dirty="0" err="1">
                <a:latin typeface="Speedee" panose="020B0603030502020204" pitchFamily="34" charset="0"/>
              </a:rPr>
              <a:t>sed</a:t>
            </a:r>
            <a:r>
              <a:rPr lang="en-US" sz="2000" b="0" i="0" dirty="0">
                <a:latin typeface="Speedee" panose="020B0603030502020204" pitchFamily="34" charset="0"/>
              </a:rPr>
              <a:t> </a:t>
            </a:r>
            <a:r>
              <a:rPr lang="en-US" sz="2000" b="0" i="0" dirty="0" err="1">
                <a:latin typeface="Speedee" panose="020B0603030502020204" pitchFamily="34" charset="0"/>
              </a:rPr>
              <a:t>diam</a:t>
            </a:r>
            <a:r>
              <a:rPr lang="en-US" sz="2000" b="0" i="0" dirty="0">
                <a:latin typeface="Speedee" panose="020B0603030502020204" pitchFamily="34" charset="0"/>
              </a:rPr>
              <a:t> </a:t>
            </a:r>
            <a:r>
              <a:rPr lang="en-US" sz="2000" b="0" i="0" dirty="0" err="1">
                <a:latin typeface="Speedee" panose="020B0603030502020204" pitchFamily="34" charset="0"/>
              </a:rPr>
              <a:t>nonummy</a:t>
            </a:r>
            <a:r>
              <a:rPr lang="en-US" sz="2000" b="0" i="0" dirty="0">
                <a:latin typeface="Speedee" panose="020B0603030502020204" pitchFamily="34" charset="0"/>
              </a:rPr>
              <a:t> </a:t>
            </a:r>
            <a:r>
              <a:rPr lang="en-US" sz="2000" b="0" i="0" dirty="0" err="1">
                <a:latin typeface="Speedee" panose="020B0603030502020204" pitchFamily="34" charset="0"/>
              </a:rPr>
              <a:t>nibh</a:t>
            </a:r>
            <a:r>
              <a:rPr lang="en-US" sz="2000" b="0" i="0" dirty="0">
                <a:latin typeface="Speedee" panose="020B0603030502020204" pitchFamily="34" charset="0"/>
              </a:rPr>
              <a:t> </a:t>
            </a:r>
            <a:r>
              <a:rPr lang="en-US" sz="2000" b="0" i="0" dirty="0" err="1">
                <a:latin typeface="Speedee" panose="020B0603030502020204" pitchFamily="34" charset="0"/>
              </a:rPr>
              <a:t>euismod</a:t>
            </a:r>
            <a:r>
              <a:rPr lang="en-US" sz="2000" b="0" i="0" dirty="0">
                <a:latin typeface="Speedee" panose="020B0603030502020204" pitchFamily="34" charset="0"/>
              </a:rPr>
              <a:t> </a:t>
            </a:r>
            <a:r>
              <a:rPr lang="en-US" sz="2000" b="0" i="0" dirty="0" err="1">
                <a:latin typeface="Speedee" panose="020B0603030502020204" pitchFamily="34" charset="0"/>
              </a:rPr>
              <a:t>tincidunt</a:t>
            </a:r>
            <a:r>
              <a:rPr lang="en-US" sz="2000" b="0" i="0" dirty="0">
                <a:latin typeface="Speedee" panose="020B0603030502020204" pitchFamily="34" charset="0"/>
              </a:rPr>
              <a:t> </a:t>
            </a:r>
            <a:r>
              <a:rPr lang="en-US" sz="2000" b="0" i="0" dirty="0" err="1">
                <a:latin typeface="Speedee" panose="020B0603030502020204" pitchFamily="34" charset="0"/>
              </a:rPr>
              <a:t>ut</a:t>
            </a:r>
            <a:r>
              <a:rPr lang="en-US" sz="2000" b="0" i="0" dirty="0">
                <a:latin typeface="Speedee" panose="020B0603030502020204" pitchFamily="34" charset="0"/>
              </a:rPr>
              <a:t> </a:t>
            </a:r>
            <a:r>
              <a:rPr lang="en-US" sz="2000" b="0" i="0" dirty="0" err="1">
                <a:latin typeface="Speedee" panose="020B0603030502020204" pitchFamily="34" charset="0"/>
              </a:rPr>
              <a:t>laoreet</a:t>
            </a:r>
            <a:r>
              <a:rPr lang="en-US" sz="2000" b="0" i="0" dirty="0">
                <a:latin typeface="Speedee" panose="020B0603030502020204" pitchFamily="34" charset="0"/>
              </a:rPr>
              <a:t> dolore.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8BE78C6-C573-FD4B-984B-0E74C4E818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18823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56B44266-E799-43A5-AEE2-FD690652E7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93924" y="6487053"/>
            <a:ext cx="254237" cy="142347"/>
          </a:xfrm>
          <a:prstGeom prst="rect">
            <a:avLst/>
          </a:prstGeom>
        </p:spPr>
        <p:txBody>
          <a:bodyPr wrap="none" lIns="45720" tIns="0" rIns="45720" bIns="0" anchor="b" anchorCtr="0">
            <a:spAutoFit/>
          </a:bodyPr>
          <a:lstStyle>
            <a:lvl1pPr algn="ctr">
              <a:defRPr lang="en-US" sz="1000" smtClean="0"/>
            </a:lvl1pPr>
          </a:lstStyle>
          <a:p>
            <a:pPr marL="0" marR="0" lvl="0" indent="0" algn="ctr" defTabSz="914377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Pct val="95000"/>
              <a:buFontTx/>
              <a:buNone/>
              <a:tabLst/>
              <a:defRPr/>
            </a:pPr>
            <a:fld id="{EA543DA1-053B-459F-9A3B-E2E644C3A7CD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peedee"/>
                <a:ea typeface="+mn-ea"/>
                <a:cs typeface="+mn-cs"/>
              </a:rPr>
              <a:pPr marL="0" marR="0" lvl="0" indent="0" algn="ctr" defTabSz="914377" rtl="0" eaLnBrk="1" fontAlgn="auto" latinLnBrk="0" hangingPunct="1">
                <a:lnSpc>
                  <a:spcPct val="90000"/>
                </a:lnSpc>
                <a:spcBef>
                  <a:spcPts val="1800"/>
                </a:spcBef>
                <a:spcAft>
                  <a:spcPts val="0"/>
                </a:spcAft>
                <a:buClrTx/>
                <a:buSzPct val="95000"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eedee"/>
              <a:ea typeface="+mn-ea"/>
              <a:cs typeface="+mn-cs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Speedee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12818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154">
          <p15:clr>
            <a:srgbClr val="FBAE40"/>
          </p15:clr>
        </p15:guide>
        <p15:guide id="2" pos="7526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racke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56B44266-E799-43A5-AEE2-FD690652E7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93924" y="6487053"/>
            <a:ext cx="254237" cy="142347"/>
          </a:xfrm>
          <a:prstGeom prst="rect">
            <a:avLst/>
          </a:prstGeom>
        </p:spPr>
        <p:txBody>
          <a:bodyPr wrap="none" lIns="45720" tIns="0" rIns="45720" bIns="0" anchor="b" anchorCtr="0">
            <a:spAutoFit/>
          </a:bodyPr>
          <a:lstStyle>
            <a:lvl1pPr algn="ctr">
              <a:defRPr lang="en-US" sz="1000" smtClean="0"/>
            </a:lvl1pPr>
          </a:lstStyle>
          <a:p>
            <a:pPr marL="0" marR="0" lvl="0" indent="0" algn="ctr" defTabSz="914377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Pct val="95000"/>
              <a:buFontTx/>
              <a:buNone/>
              <a:tabLst/>
              <a:defRPr/>
            </a:pPr>
            <a:fld id="{EA543DA1-053B-459F-9A3B-E2E644C3A7CD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peedee"/>
                <a:ea typeface="+mn-ea"/>
                <a:cs typeface="+mn-cs"/>
              </a:rPr>
              <a:pPr marL="0" marR="0" lvl="0" indent="0" algn="ctr" defTabSz="914377" rtl="0" eaLnBrk="1" fontAlgn="auto" latinLnBrk="0" hangingPunct="1">
                <a:lnSpc>
                  <a:spcPct val="90000"/>
                </a:lnSpc>
                <a:spcBef>
                  <a:spcPts val="1800"/>
                </a:spcBef>
                <a:spcAft>
                  <a:spcPts val="0"/>
                </a:spcAft>
                <a:buClrTx/>
                <a:buSzPct val="95000"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eedee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A95E225-00A7-D24B-9956-20D6DF1B603D}"/>
              </a:ext>
            </a:extLst>
          </p:cNvPr>
          <p:cNvGrpSpPr/>
          <p:nvPr/>
        </p:nvGrpSpPr>
        <p:grpSpPr>
          <a:xfrm>
            <a:off x="9748689" y="468283"/>
            <a:ext cx="1968750" cy="960120"/>
            <a:chOff x="9748689" y="468283"/>
            <a:chExt cx="1968750" cy="960120"/>
          </a:xfrm>
        </p:grpSpPr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BA049C9F-A642-5A44-B0E2-036C05BCB272}"/>
                </a:ext>
              </a:extLst>
            </p:cNvPr>
            <p:cNvCxnSpPr>
              <a:cxnSpLocks/>
            </p:cNvCxnSpPr>
            <p:nvPr/>
          </p:nvCxnSpPr>
          <p:spPr>
            <a:xfrm>
              <a:off x="9748689" y="550437"/>
              <a:ext cx="1968750" cy="0"/>
            </a:xfrm>
            <a:prstGeom prst="line">
              <a:avLst/>
            </a:prstGeom>
            <a:ln w="1778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7173C8AF-5B46-CB4C-9067-D09F1C8E9E92}"/>
                </a:ext>
              </a:extLst>
            </p:cNvPr>
            <p:cNvCxnSpPr>
              <a:cxnSpLocks/>
            </p:cNvCxnSpPr>
            <p:nvPr/>
          </p:nvCxnSpPr>
          <p:spPr>
            <a:xfrm>
              <a:off x="11633001" y="468283"/>
              <a:ext cx="0" cy="960120"/>
            </a:xfrm>
            <a:prstGeom prst="line">
              <a:avLst/>
            </a:prstGeom>
            <a:ln w="1778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1379469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Half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59C9FB6-4D52-4E0A-B2EE-0F609174056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73074" y="457200"/>
            <a:ext cx="11250787" cy="2971800"/>
          </a:xfrm>
          <a:custGeom>
            <a:avLst/>
            <a:gdLst>
              <a:gd name="connsiteX0" fmla="*/ 0 w 11245851"/>
              <a:gd name="connsiteY0" fmla="*/ 278339 h 2971800"/>
              <a:gd name="connsiteX1" fmla="*/ 278339 w 11245851"/>
              <a:gd name="connsiteY1" fmla="*/ 0 h 2971800"/>
              <a:gd name="connsiteX2" fmla="*/ 10967512 w 11245851"/>
              <a:gd name="connsiteY2" fmla="*/ 0 h 2971800"/>
              <a:gd name="connsiteX3" fmla="*/ 11245851 w 11245851"/>
              <a:gd name="connsiteY3" fmla="*/ 278339 h 2971800"/>
              <a:gd name="connsiteX4" fmla="*/ 11245851 w 11245851"/>
              <a:gd name="connsiteY4" fmla="*/ 2693461 h 2971800"/>
              <a:gd name="connsiteX5" fmla="*/ 10967512 w 11245851"/>
              <a:gd name="connsiteY5" fmla="*/ 2971800 h 2971800"/>
              <a:gd name="connsiteX6" fmla="*/ 278339 w 11245851"/>
              <a:gd name="connsiteY6" fmla="*/ 2971800 h 2971800"/>
              <a:gd name="connsiteX7" fmla="*/ 0 w 11245851"/>
              <a:gd name="connsiteY7" fmla="*/ 2693461 h 2971800"/>
              <a:gd name="connsiteX8" fmla="*/ 0 w 11245851"/>
              <a:gd name="connsiteY8" fmla="*/ 278339 h 2971800"/>
              <a:gd name="connsiteX0" fmla="*/ 0 w 11858938"/>
              <a:gd name="connsiteY0" fmla="*/ 278339 h 2971800"/>
              <a:gd name="connsiteX1" fmla="*/ 278339 w 11858938"/>
              <a:gd name="connsiteY1" fmla="*/ 0 h 2971800"/>
              <a:gd name="connsiteX2" fmla="*/ 10967512 w 11858938"/>
              <a:gd name="connsiteY2" fmla="*/ 0 h 2971800"/>
              <a:gd name="connsiteX3" fmla="*/ 11245851 w 11858938"/>
              <a:gd name="connsiteY3" fmla="*/ 2693461 h 2971800"/>
              <a:gd name="connsiteX4" fmla="*/ 10967512 w 11858938"/>
              <a:gd name="connsiteY4" fmla="*/ 2971800 h 2971800"/>
              <a:gd name="connsiteX5" fmla="*/ 278339 w 11858938"/>
              <a:gd name="connsiteY5" fmla="*/ 2971800 h 2971800"/>
              <a:gd name="connsiteX6" fmla="*/ 0 w 11858938"/>
              <a:gd name="connsiteY6" fmla="*/ 2693461 h 2971800"/>
              <a:gd name="connsiteX7" fmla="*/ 0 w 11858938"/>
              <a:gd name="connsiteY7" fmla="*/ 278339 h 2971800"/>
              <a:gd name="connsiteX0" fmla="*/ 0 w 12061877"/>
              <a:gd name="connsiteY0" fmla="*/ 278339 h 2971800"/>
              <a:gd name="connsiteX1" fmla="*/ 278339 w 12061877"/>
              <a:gd name="connsiteY1" fmla="*/ 0 h 2971800"/>
              <a:gd name="connsiteX2" fmla="*/ 11250733 w 12061877"/>
              <a:gd name="connsiteY2" fmla="*/ 0 h 2971800"/>
              <a:gd name="connsiteX3" fmla="*/ 11245851 w 12061877"/>
              <a:gd name="connsiteY3" fmla="*/ 2693461 h 2971800"/>
              <a:gd name="connsiteX4" fmla="*/ 10967512 w 12061877"/>
              <a:gd name="connsiteY4" fmla="*/ 2971800 h 2971800"/>
              <a:gd name="connsiteX5" fmla="*/ 278339 w 12061877"/>
              <a:gd name="connsiteY5" fmla="*/ 2971800 h 2971800"/>
              <a:gd name="connsiteX6" fmla="*/ 0 w 12061877"/>
              <a:gd name="connsiteY6" fmla="*/ 2693461 h 2971800"/>
              <a:gd name="connsiteX7" fmla="*/ 0 w 12061877"/>
              <a:gd name="connsiteY7" fmla="*/ 278339 h 2971800"/>
              <a:gd name="connsiteX0" fmla="*/ 0 w 11327392"/>
              <a:gd name="connsiteY0" fmla="*/ 278339 h 2971800"/>
              <a:gd name="connsiteX1" fmla="*/ 278339 w 11327392"/>
              <a:gd name="connsiteY1" fmla="*/ 0 h 2971800"/>
              <a:gd name="connsiteX2" fmla="*/ 11250733 w 11327392"/>
              <a:gd name="connsiteY2" fmla="*/ 0 h 2971800"/>
              <a:gd name="connsiteX3" fmla="*/ 11245851 w 11327392"/>
              <a:gd name="connsiteY3" fmla="*/ 2693461 h 2971800"/>
              <a:gd name="connsiteX4" fmla="*/ 10967512 w 11327392"/>
              <a:gd name="connsiteY4" fmla="*/ 2971800 h 2971800"/>
              <a:gd name="connsiteX5" fmla="*/ 278339 w 11327392"/>
              <a:gd name="connsiteY5" fmla="*/ 2971800 h 2971800"/>
              <a:gd name="connsiteX6" fmla="*/ 0 w 11327392"/>
              <a:gd name="connsiteY6" fmla="*/ 2693461 h 2971800"/>
              <a:gd name="connsiteX7" fmla="*/ 0 w 11327392"/>
              <a:gd name="connsiteY7" fmla="*/ 278339 h 2971800"/>
              <a:gd name="connsiteX0" fmla="*/ 0 w 11250733"/>
              <a:gd name="connsiteY0" fmla="*/ 278339 h 2971800"/>
              <a:gd name="connsiteX1" fmla="*/ 278339 w 11250733"/>
              <a:gd name="connsiteY1" fmla="*/ 0 h 2971800"/>
              <a:gd name="connsiteX2" fmla="*/ 11250733 w 11250733"/>
              <a:gd name="connsiteY2" fmla="*/ 0 h 2971800"/>
              <a:gd name="connsiteX3" fmla="*/ 11245851 w 11250733"/>
              <a:gd name="connsiteY3" fmla="*/ 2693461 h 2971800"/>
              <a:gd name="connsiteX4" fmla="*/ 10967512 w 11250733"/>
              <a:gd name="connsiteY4" fmla="*/ 2971800 h 2971800"/>
              <a:gd name="connsiteX5" fmla="*/ 278339 w 11250733"/>
              <a:gd name="connsiteY5" fmla="*/ 2971800 h 2971800"/>
              <a:gd name="connsiteX6" fmla="*/ 0 w 11250733"/>
              <a:gd name="connsiteY6" fmla="*/ 2693461 h 2971800"/>
              <a:gd name="connsiteX7" fmla="*/ 0 w 11250733"/>
              <a:gd name="connsiteY7" fmla="*/ 278339 h 2971800"/>
              <a:gd name="connsiteX0" fmla="*/ 0 w 11250787"/>
              <a:gd name="connsiteY0" fmla="*/ 278339 h 2971800"/>
              <a:gd name="connsiteX1" fmla="*/ 278339 w 11250787"/>
              <a:gd name="connsiteY1" fmla="*/ 0 h 2971800"/>
              <a:gd name="connsiteX2" fmla="*/ 11250733 w 11250787"/>
              <a:gd name="connsiteY2" fmla="*/ 0 h 2971800"/>
              <a:gd name="connsiteX3" fmla="*/ 11245851 w 11250787"/>
              <a:gd name="connsiteY3" fmla="*/ 2693461 h 2971800"/>
              <a:gd name="connsiteX4" fmla="*/ 10967512 w 11250787"/>
              <a:gd name="connsiteY4" fmla="*/ 2971800 h 2971800"/>
              <a:gd name="connsiteX5" fmla="*/ 278339 w 11250787"/>
              <a:gd name="connsiteY5" fmla="*/ 2971800 h 2971800"/>
              <a:gd name="connsiteX6" fmla="*/ 0 w 11250787"/>
              <a:gd name="connsiteY6" fmla="*/ 2693461 h 2971800"/>
              <a:gd name="connsiteX7" fmla="*/ 0 w 11250787"/>
              <a:gd name="connsiteY7" fmla="*/ 278339 h 2971800"/>
              <a:gd name="connsiteX0" fmla="*/ 0 w 11250787"/>
              <a:gd name="connsiteY0" fmla="*/ 278339 h 2971800"/>
              <a:gd name="connsiteX1" fmla="*/ 278339 w 11250787"/>
              <a:gd name="connsiteY1" fmla="*/ 0 h 2971800"/>
              <a:gd name="connsiteX2" fmla="*/ 11250733 w 11250787"/>
              <a:gd name="connsiteY2" fmla="*/ 0 h 2971800"/>
              <a:gd name="connsiteX3" fmla="*/ 11245851 w 11250787"/>
              <a:gd name="connsiteY3" fmla="*/ 2693461 h 2971800"/>
              <a:gd name="connsiteX4" fmla="*/ 10967512 w 11250787"/>
              <a:gd name="connsiteY4" fmla="*/ 2971800 h 2971800"/>
              <a:gd name="connsiteX5" fmla="*/ 278339 w 11250787"/>
              <a:gd name="connsiteY5" fmla="*/ 2971800 h 2971800"/>
              <a:gd name="connsiteX6" fmla="*/ 0 w 11250787"/>
              <a:gd name="connsiteY6" fmla="*/ 2693461 h 2971800"/>
              <a:gd name="connsiteX7" fmla="*/ 0 w 11250787"/>
              <a:gd name="connsiteY7" fmla="*/ 278339 h 2971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250787" h="2971800">
                <a:moveTo>
                  <a:pt x="0" y="278339"/>
                </a:moveTo>
                <a:cubicBezTo>
                  <a:pt x="0" y="124617"/>
                  <a:pt x="124617" y="0"/>
                  <a:pt x="278339" y="0"/>
                </a:cubicBezTo>
                <a:lnTo>
                  <a:pt x="11250733" y="0"/>
                </a:lnTo>
                <a:cubicBezTo>
                  <a:pt x="11251395" y="313608"/>
                  <a:pt x="11245851" y="2198161"/>
                  <a:pt x="11245851" y="2693461"/>
                </a:cubicBezTo>
                <a:cubicBezTo>
                  <a:pt x="11245851" y="2847183"/>
                  <a:pt x="11121234" y="2971800"/>
                  <a:pt x="10967512" y="2971800"/>
                </a:cubicBezTo>
                <a:lnTo>
                  <a:pt x="278339" y="2971800"/>
                </a:lnTo>
                <a:cubicBezTo>
                  <a:pt x="124617" y="2971800"/>
                  <a:pt x="0" y="2847183"/>
                  <a:pt x="0" y="2693461"/>
                </a:cubicBezTo>
                <a:lnTo>
                  <a:pt x="0" y="278339"/>
                </a:lnTo>
                <a:close/>
              </a:path>
            </a:pathLst>
          </a:custGeom>
          <a:solidFill>
            <a:schemeClr val="accent5"/>
          </a:solidFill>
          <a:ln w="38100">
            <a:noFill/>
            <a:miter lim="800000"/>
          </a:ln>
        </p:spPr>
        <p:txBody>
          <a:bodyPr vert="horz" lIns="137160" tIns="274320" rIns="137160" bIns="274320" rtlCol="0" anchor="t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en-US" sz="1800" dirty="0">
                <a:noFill/>
              </a:defRPr>
            </a:lvl1pPr>
          </a:lstStyle>
          <a:p>
            <a:pPr marL="287338" lvl="0" indent="-287338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1FEE45B-88F8-414E-A760-D81235918D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3075" y="3429000"/>
            <a:ext cx="11245849" cy="3200400"/>
          </a:xfrm>
        </p:spPr>
        <p:txBody>
          <a:bodyPr lIns="0" tIns="0" rIns="0" bIns="0" anchor="ctr" anchorCtr="0"/>
          <a:lstStyle>
            <a:lvl1pPr algn="ctr"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A8CDBDBE-CCD7-44B3-831B-04900F3CC1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93924" y="6487053"/>
            <a:ext cx="254237" cy="142347"/>
          </a:xfrm>
          <a:prstGeom prst="rect">
            <a:avLst/>
          </a:prstGeom>
        </p:spPr>
        <p:txBody>
          <a:bodyPr wrap="none" lIns="45720" tIns="0" rIns="45720" bIns="0" anchor="b" anchorCtr="0">
            <a:spAutoFit/>
          </a:bodyPr>
          <a:lstStyle>
            <a:lvl1pPr algn="ctr">
              <a:defRPr lang="en-US" sz="1000" smtClean="0"/>
            </a:lvl1pPr>
          </a:lstStyle>
          <a:p>
            <a:pPr marL="0" marR="0" lvl="0" indent="0" algn="ctr" defTabSz="914377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Pct val="95000"/>
              <a:buFontTx/>
              <a:buNone/>
              <a:tabLst/>
              <a:defRPr/>
            </a:pPr>
            <a:fld id="{EA543DA1-053B-459F-9A3B-E2E644C3A7CD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peedee"/>
                <a:ea typeface="+mn-ea"/>
                <a:cs typeface="+mn-cs"/>
              </a:rPr>
              <a:pPr marL="0" marR="0" lvl="0" indent="0" algn="ctr" defTabSz="914377" rtl="0" eaLnBrk="1" fontAlgn="auto" latinLnBrk="0" hangingPunct="1">
                <a:lnSpc>
                  <a:spcPct val="90000"/>
                </a:lnSpc>
                <a:spcBef>
                  <a:spcPts val="1800"/>
                </a:spcBef>
                <a:spcAft>
                  <a:spcPts val="0"/>
                </a:spcAft>
                <a:buClrTx/>
                <a:buSzPct val="95000"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eedee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41778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154">
          <p15:clr>
            <a:srgbClr val="FBAE40"/>
          </p15:clr>
        </p15:guide>
        <p15:guide id="2" pos="7526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 Square Right: Brow &amp;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8206E935-75A6-4050-BE93-44C6EB65AA42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73075" y="1325880"/>
            <a:ext cx="5165725" cy="5074920"/>
          </a:xfrm>
          <a:prstGeom prst="rect">
            <a:avLst/>
          </a:prstGeom>
        </p:spPr>
        <p:txBody>
          <a:bodyPr anchor="ctr" anchorCtr="0"/>
          <a:lstStyle>
            <a:lvl1pPr marL="230188" indent="-230188">
              <a:buClr>
                <a:schemeClr val="tx1"/>
              </a:buClr>
              <a:buFontTx/>
              <a:buBlip>
                <a:blip r:embed="rId3"/>
              </a:buBlip>
              <a:defRPr sz="2000"/>
            </a:lvl1pPr>
            <a:lvl2pPr>
              <a:buClr>
                <a:schemeClr val="tx1"/>
              </a:buClr>
              <a:defRPr sz="1600"/>
            </a:lvl2pPr>
            <a:lvl3pPr>
              <a:buClr>
                <a:schemeClr val="tx1"/>
              </a:buClr>
              <a:defRPr sz="1600"/>
            </a:lvl3pPr>
            <a:lvl4pPr>
              <a:buClr>
                <a:schemeClr val="tx1"/>
              </a:buClr>
              <a:defRPr sz="1600"/>
            </a:lvl4pPr>
            <a:lvl5pPr>
              <a:buClr>
                <a:schemeClr val="tx1"/>
              </a:buClr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04CD852-C37E-B14B-860B-FE42C676A6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075" y="465927"/>
            <a:ext cx="5165725" cy="64008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0A8188DC-6A49-AE43-B6BF-32186F665DF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8876" y="453561"/>
            <a:ext cx="5638345" cy="5947240"/>
          </a:xfrm>
          <a:custGeom>
            <a:avLst/>
            <a:gdLst>
              <a:gd name="connsiteX0" fmla="*/ 0 w 5158611"/>
              <a:gd name="connsiteY0" fmla="*/ 340571 h 5943600"/>
              <a:gd name="connsiteX1" fmla="*/ 340571 w 5158611"/>
              <a:gd name="connsiteY1" fmla="*/ 0 h 5943600"/>
              <a:gd name="connsiteX2" fmla="*/ 4818040 w 5158611"/>
              <a:gd name="connsiteY2" fmla="*/ 0 h 5943600"/>
              <a:gd name="connsiteX3" fmla="*/ 5158611 w 5158611"/>
              <a:gd name="connsiteY3" fmla="*/ 340571 h 5943600"/>
              <a:gd name="connsiteX4" fmla="*/ 5158611 w 5158611"/>
              <a:gd name="connsiteY4" fmla="*/ 5603029 h 5943600"/>
              <a:gd name="connsiteX5" fmla="*/ 4818040 w 5158611"/>
              <a:gd name="connsiteY5" fmla="*/ 5943600 h 5943600"/>
              <a:gd name="connsiteX6" fmla="*/ 340571 w 5158611"/>
              <a:gd name="connsiteY6" fmla="*/ 5943600 h 5943600"/>
              <a:gd name="connsiteX7" fmla="*/ 0 w 5158611"/>
              <a:gd name="connsiteY7" fmla="*/ 5603029 h 5943600"/>
              <a:gd name="connsiteX8" fmla="*/ 0 w 5158611"/>
              <a:gd name="connsiteY8" fmla="*/ 340571 h 5943600"/>
              <a:gd name="connsiteX0" fmla="*/ 0 w 5158611"/>
              <a:gd name="connsiteY0" fmla="*/ 340840 h 5943869"/>
              <a:gd name="connsiteX1" fmla="*/ 340571 w 5158611"/>
              <a:gd name="connsiteY1" fmla="*/ 269 h 5943869"/>
              <a:gd name="connsiteX2" fmla="*/ 4818040 w 5158611"/>
              <a:gd name="connsiteY2" fmla="*/ 269 h 5943869"/>
              <a:gd name="connsiteX3" fmla="*/ 5158611 w 5158611"/>
              <a:gd name="connsiteY3" fmla="*/ 340840 h 5943869"/>
              <a:gd name="connsiteX4" fmla="*/ 5158611 w 5158611"/>
              <a:gd name="connsiteY4" fmla="*/ 5603298 h 5943869"/>
              <a:gd name="connsiteX5" fmla="*/ 4818040 w 5158611"/>
              <a:gd name="connsiteY5" fmla="*/ 5943869 h 5943869"/>
              <a:gd name="connsiteX6" fmla="*/ 340571 w 5158611"/>
              <a:gd name="connsiteY6" fmla="*/ 5943869 h 5943869"/>
              <a:gd name="connsiteX7" fmla="*/ 0 w 5158611"/>
              <a:gd name="connsiteY7" fmla="*/ 5603298 h 5943869"/>
              <a:gd name="connsiteX8" fmla="*/ 0 w 5158611"/>
              <a:gd name="connsiteY8" fmla="*/ 340840 h 5943869"/>
              <a:gd name="connsiteX0" fmla="*/ 0 w 5164500"/>
              <a:gd name="connsiteY0" fmla="*/ 356316 h 5959345"/>
              <a:gd name="connsiteX1" fmla="*/ 340571 w 5164500"/>
              <a:gd name="connsiteY1" fmla="*/ 15745 h 5959345"/>
              <a:gd name="connsiteX2" fmla="*/ 5143505 w 5164500"/>
              <a:gd name="connsiteY2" fmla="*/ 247 h 5959345"/>
              <a:gd name="connsiteX3" fmla="*/ 5158611 w 5164500"/>
              <a:gd name="connsiteY3" fmla="*/ 356316 h 5959345"/>
              <a:gd name="connsiteX4" fmla="*/ 5158611 w 5164500"/>
              <a:gd name="connsiteY4" fmla="*/ 5618774 h 5959345"/>
              <a:gd name="connsiteX5" fmla="*/ 4818040 w 5164500"/>
              <a:gd name="connsiteY5" fmla="*/ 5959345 h 5959345"/>
              <a:gd name="connsiteX6" fmla="*/ 340571 w 5164500"/>
              <a:gd name="connsiteY6" fmla="*/ 5959345 h 5959345"/>
              <a:gd name="connsiteX7" fmla="*/ 0 w 5164500"/>
              <a:gd name="connsiteY7" fmla="*/ 5618774 h 5959345"/>
              <a:gd name="connsiteX8" fmla="*/ 0 w 5164500"/>
              <a:gd name="connsiteY8" fmla="*/ 356316 h 5959345"/>
              <a:gd name="connsiteX0" fmla="*/ 0 w 5158611"/>
              <a:gd name="connsiteY0" fmla="*/ 356126 h 5959155"/>
              <a:gd name="connsiteX1" fmla="*/ 340571 w 5158611"/>
              <a:gd name="connsiteY1" fmla="*/ 15555 h 5959155"/>
              <a:gd name="connsiteX2" fmla="*/ 5143505 w 5158611"/>
              <a:gd name="connsiteY2" fmla="*/ 57 h 5959155"/>
              <a:gd name="connsiteX3" fmla="*/ 5158611 w 5158611"/>
              <a:gd name="connsiteY3" fmla="*/ 356126 h 5959155"/>
              <a:gd name="connsiteX4" fmla="*/ 5158611 w 5158611"/>
              <a:gd name="connsiteY4" fmla="*/ 5618584 h 5959155"/>
              <a:gd name="connsiteX5" fmla="*/ 4818040 w 5158611"/>
              <a:gd name="connsiteY5" fmla="*/ 5959155 h 5959155"/>
              <a:gd name="connsiteX6" fmla="*/ 340571 w 5158611"/>
              <a:gd name="connsiteY6" fmla="*/ 5959155 h 5959155"/>
              <a:gd name="connsiteX7" fmla="*/ 0 w 5158611"/>
              <a:gd name="connsiteY7" fmla="*/ 5618584 h 5959155"/>
              <a:gd name="connsiteX8" fmla="*/ 0 w 5158611"/>
              <a:gd name="connsiteY8" fmla="*/ 356126 h 5959155"/>
              <a:gd name="connsiteX0" fmla="*/ 0 w 5158611"/>
              <a:gd name="connsiteY0" fmla="*/ 343773 h 5946802"/>
              <a:gd name="connsiteX1" fmla="*/ 340571 w 5158611"/>
              <a:gd name="connsiteY1" fmla="*/ 3202 h 5946802"/>
              <a:gd name="connsiteX2" fmla="*/ 5151743 w 5158611"/>
              <a:gd name="connsiteY2" fmla="*/ 61 h 5946802"/>
              <a:gd name="connsiteX3" fmla="*/ 5158611 w 5158611"/>
              <a:gd name="connsiteY3" fmla="*/ 343773 h 5946802"/>
              <a:gd name="connsiteX4" fmla="*/ 5158611 w 5158611"/>
              <a:gd name="connsiteY4" fmla="*/ 5606231 h 5946802"/>
              <a:gd name="connsiteX5" fmla="*/ 4818040 w 5158611"/>
              <a:gd name="connsiteY5" fmla="*/ 5946802 h 5946802"/>
              <a:gd name="connsiteX6" fmla="*/ 340571 w 5158611"/>
              <a:gd name="connsiteY6" fmla="*/ 5946802 h 5946802"/>
              <a:gd name="connsiteX7" fmla="*/ 0 w 5158611"/>
              <a:gd name="connsiteY7" fmla="*/ 5606231 h 5946802"/>
              <a:gd name="connsiteX8" fmla="*/ 0 w 5158611"/>
              <a:gd name="connsiteY8" fmla="*/ 343773 h 5946802"/>
              <a:gd name="connsiteX0" fmla="*/ 0 w 5158611"/>
              <a:gd name="connsiteY0" fmla="*/ 340571 h 5943600"/>
              <a:gd name="connsiteX1" fmla="*/ 340571 w 5158611"/>
              <a:gd name="connsiteY1" fmla="*/ 0 h 5943600"/>
              <a:gd name="connsiteX2" fmla="*/ 5155862 w 5158611"/>
              <a:gd name="connsiteY2" fmla="*/ 978 h 5943600"/>
              <a:gd name="connsiteX3" fmla="*/ 5158611 w 5158611"/>
              <a:gd name="connsiteY3" fmla="*/ 340571 h 5943600"/>
              <a:gd name="connsiteX4" fmla="*/ 5158611 w 5158611"/>
              <a:gd name="connsiteY4" fmla="*/ 5603029 h 5943600"/>
              <a:gd name="connsiteX5" fmla="*/ 4818040 w 5158611"/>
              <a:gd name="connsiteY5" fmla="*/ 5943600 h 5943600"/>
              <a:gd name="connsiteX6" fmla="*/ 340571 w 5158611"/>
              <a:gd name="connsiteY6" fmla="*/ 5943600 h 5943600"/>
              <a:gd name="connsiteX7" fmla="*/ 0 w 5158611"/>
              <a:gd name="connsiteY7" fmla="*/ 5603029 h 5943600"/>
              <a:gd name="connsiteX8" fmla="*/ 0 w 5158611"/>
              <a:gd name="connsiteY8" fmla="*/ 340571 h 5943600"/>
              <a:gd name="connsiteX0" fmla="*/ 0 w 5159981"/>
              <a:gd name="connsiteY0" fmla="*/ 340571 h 5943600"/>
              <a:gd name="connsiteX1" fmla="*/ 340571 w 5159981"/>
              <a:gd name="connsiteY1" fmla="*/ 0 h 5943600"/>
              <a:gd name="connsiteX2" fmla="*/ 5159981 w 5159981"/>
              <a:gd name="connsiteY2" fmla="*/ 978 h 5943600"/>
              <a:gd name="connsiteX3" fmla="*/ 5158611 w 5159981"/>
              <a:gd name="connsiteY3" fmla="*/ 340571 h 5943600"/>
              <a:gd name="connsiteX4" fmla="*/ 5158611 w 5159981"/>
              <a:gd name="connsiteY4" fmla="*/ 5603029 h 5943600"/>
              <a:gd name="connsiteX5" fmla="*/ 4818040 w 5159981"/>
              <a:gd name="connsiteY5" fmla="*/ 5943600 h 5943600"/>
              <a:gd name="connsiteX6" fmla="*/ 340571 w 5159981"/>
              <a:gd name="connsiteY6" fmla="*/ 5943600 h 5943600"/>
              <a:gd name="connsiteX7" fmla="*/ 0 w 5159981"/>
              <a:gd name="connsiteY7" fmla="*/ 5603029 h 5943600"/>
              <a:gd name="connsiteX8" fmla="*/ 0 w 5159981"/>
              <a:gd name="connsiteY8" fmla="*/ 340571 h 5943600"/>
              <a:gd name="connsiteX0" fmla="*/ 0 w 5529501"/>
              <a:gd name="connsiteY0" fmla="*/ 340571 h 5943600"/>
              <a:gd name="connsiteX1" fmla="*/ 340571 w 5529501"/>
              <a:gd name="connsiteY1" fmla="*/ 0 h 5943600"/>
              <a:gd name="connsiteX2" fmla="*/ 5159981 w 5529501"/>
              <a:gd name="connsiteY2" fmla="*/ 978 h 5943600"/>
              <a:gd name="connsiteX3" fmla="*/ 5158611 w 5529501"/>
              <a:gd name="connsiteY3" fmla="*/ 5603029 h 5943600"/>
              <a:gd name="connsiteX4" fmla="*/ 4818040 w 5529501"/>
              <a:gd name="connsiteY4" fmla="*/ 5943600 h 5943600"/>
              <a:gd name="connsiteX5" fmla="*/ 340571 w 5529501"/>
              <a:gd name="connsiteY5" fmla="*/ 5943600 h 5943600"/>
              <a:gd name="connsiteX6" fmla="*/ 0 w 5529501"/>
              <a:gd name="connsiteY6" fmla="*/ 5603029 h 5943600"/>
              <a:gd name="connsiteX7" fmla="*/ 0 w 5529501"/>
              <a:gd name="connsiteY7" fmla="*/ 340571 h 5943600"/>
              <a:gd name="connsiteX0" fmla="*/ 0 w 5719881"/>
              <a:gd name="connsiteY0" fmla="*/ 340571 h 5943600"/>
              <a:gd name="connsiteX1" fmla="*/ 340571 w 5719881"/>
              <a:gd name="connsiteY1" fmla="*/ 0 h 5943600"/>
              <a:gd name="connsiteX2" fmla="*/ 5159981 w 5719881"/>
              <a:gd name="connsiteY2" fmla="*/ 978 h 5943600"/>
              <a:gd name="connsiteX3" fmla="*/ 5158611 w 5719881"/>
              <a:gd name="connsiteY3" fmla="*/ 5603029 h 5943600"/>
              <a:gd name="connsiteX4" fmla="*/ 4818040 w 5719881"/>
              <a:gd name="connsiteY4" fmla="*/ 5943600 h 5943600"/>
              <a:gd name="connsiteX5" fmla="*/ 340571 w 5719881"/>
              <a:gd name="connsiteY5" fmla="*/ 5943600 h 5943600"/>
              <a:gd name="connsiteX6" fmla="*/ 0 w 5719881"/>
              <a:gd name="connsiteY6" fmla="*/ 5603029 h 5943600"/>
              <a:gd name="connsiteX7" fmla="*/ 0 w 5719881"/>
              <a:gd name="connsiteY7" fmla="*/ 340571 h 5943600"/>
              <a:gd name="connsiteX0" fmla="*/ 0 w 5184144"/>
              <a:gd name="connsiteY0" fmla="*/ 340571 h 5943600"/>
              <a:gd name="connsiteX1" fmla="*/ 340571 w 5184144"/>
              <a:gd name="connsiteY1" fmla="*/ 0 h 5943600"/>
              <a:gd name="connsiteX2" fmla="*/ 5159981 w 5184144"/>
              <a:gd name="connsiteY2" fmla="*/ 978 h 5943600"/>
              <a:gd name="connsiteX3" fmla="*/ 5158611 w 5184144"/>
              <a:gd name="connsiteY3" fmla="*/ 5603029 h 5943600"/>
              <a:gd name="connsiteX4" fmla="*/ 4818040 w 5184144"/>
              <a:gd name="connsiteY4" fmla="*/ 5943600 h 5943600"/>
              <a:gd name="connsiteX5" fmla="*/ 340571 w 5184144"/>
              <a:gd name="connsiteY5" fmla="*/ 5943600 h 5943600"/>
              <a:gd name="connsiteX6" fmla="*/ 0 w 5184144"/>
              <a:gd name="connsiteY6" fmla="*/ 5603029 h 5943600"/>
              <a:gd name="connsiteX7" fmla="*/ 0 w 5184144"/>
              <a:gd name="connsiteY7" fmla="*/ 340571 h 5943600"/>
              <a:gd name="connsiteX0" fmla="*/ 0 w 5194160"/>
              <a:gd name="connsiteY0" fmla="*/ 340571 h 5943600"/>
              <a:gd name="connsiteX1" fmla="*/ 340571 w 5194160"/>
              <a:gd name="connsiteY1" fmla="*/ 0 h 5943600"/>
              <a:gd name="connsiteX2" fmla="*/ 5187482 w 5194160"/>
              <a:gd name="connsiteY2" fmla="*/ 978 h 5943600"/>
              <a:gd name="connsiteX3" fmla="*/ 5158611 w 5194160"/>
              <a:gd name="connsiteY3" fmla="*/ 5603029 h 5943600"/>
              <a:gd name="connsiteX4" fmla="*/ 4818040 w 5194160"/>
              <a:gd name="connsiteY4" fmla="*/ 5943600 h 5943600"/>
              <a:gd name="connsiteX5" fmla="*/ 340571 w 5194160"/>
              <a:gd name="connsiteY5" fmla="*/ 5943600 h 5943600"/>
              <a:gd name="connsiteX6" fmla="*/ 0 w 5194160"/>
              <a:gd name="connsiteY6" fmla="*/ 5603029 h 5943600"/>
              <a:gd name="connsiteX7" fmla="*/ 0 w 5194160"/>
              <a:gd name="connsiteY7" fmla="*/ 340571 h 5943600"/>
              <a:gd name="connsiteX0" fmla="*/ 0 w 5911768"/>
              <a:gd name="connsiteY0" fmla="*/ 340571 h 5943600"/>
              <a:gd name="connsiteX1" fmla="*/ 340571 w 5911768"/>
              <a:gd name="connsiteY1" fmla="*/ 0 h 5943600"/>
              <a:gd name="connsiteX2" fmla="*/ 5187482 w 5911768"/>
              <a:gd name="connsiteY2" fmla="*/ 978 h 5943600"/>
              <a:gd name="connsiteX3" fmla="*/ 5158611 w 5911768"/>
              <a:gd name="connsiteY3" fmla="*/ 5603029 h 5943600"/>
              <a:gd name="connsiteX4" fmla="*/ 4818040 w 5911768"/>
              <a:gd name="connsiteY4" fmla="*/ 5943600 h 5943600"/>
              <a:gd name="connsiteX5" fmla="*/ 340571 w 5911768"/>
              <a:gd name="connsiteY5" fmla="*/ 5943600 h 5943600"/>
              <a:gd name="connsiteX6" fmla="*/ 0 w 5911768"/>
              <a:gd name="connsiteY6" fmla="*/ 5603029 h 5943600"/>
              <a:gd name="connsiteX7" fmla="*/ 0 w 5911768"/>
              <a:gd name="connsiteY7" fmla="*/ 340571 h 5943600"/>
              <a:gd name="connsiteX0" fmla="*/ 0 w 5193729"/>
              <a:gd name="connsiteY0" fmla="*/ 340571 h 5943600"/>
              <a:gd name="connsiteX1" fmla="*/ 340571 w 5193729"/>
              <a:gd name="connsiteY1" fmla="*/ 0 h 5943600"/>
              <a:gd name="connsiteX2" fmla="*/ 5187482 w 5193729"/>
              <a:gd name="connsiteY2" fmla="*/ 978 h 5943600"/>
              <a:gd name="connsiteX3" fmla="*/ 5158611 w 5193729"/>
              <a:gd name="connsiteY3" fmla="*/ 5603029 h 5943600"/>
              <a:gd name="connsiteX4" fmla="*/ 4818040 w 5193729"/>
              <a:gd name="connsiteY4" fmla="*/ 5943600 h 5943600"/>
              <a:gd name="connsiteX5" fmla="*/ 340571 w 5193729"/>
              <a:gd name="connsiteY5" fmla="*/ 5943600 h 5943600"/>
              <a:gd name="connsiteX6" fmla="*/ 0 w 5193729"/>
              <a:gd name="connsiteY6" fmla="*/ 5603029 h 5943600"/>
              <a:gd name="connsiteX7" fmla="*/ 0 w 5193729"/>
              <a:gd name="connsiteY7" fmla="*/ 340571 h 5943600"/>
              <a:gd name="connsiteX0" fmla="*/ 0 w 5191281"/>
              <a:gd name="connsiteY0" fmla="*/ 340571 h 5943600"/>
              <a:gd name="connsiteX1" fmla="*/ 340571 w 5191281"/>
              <a:gd name="connsiteY1" fmla="*/ 0 h 5943600"/>
              <a:gd name="connsiteX2" fmla="*/ 5187482 w 5191281"/>
              <a:gd name="connsiteY2" fmla="*/ 978 h 5943600"/>
              <a:gd name="connsiteX3" fmla="*/ 5158611 w 5191281"/>
              <a:gd name="connsiteY3" fmla="*/ 5603029 h 5943600"/>
              <a:gd name="connsiteX4" fmla="*/ 4818040 w 5191281"/>
              <a:gd name="connsiteY4" fmla="*/ 5943600 h 5943600"/>
              <a:gd name="connsiteX5" fmla="*/ 340571 w 5191281"/>
              <a:gd name="connsiteY5" fmla="*/ 5943600 h 5943600"/>
              <a:gd name="connsiteX6" fmla="*/ 0 w 5191281"/>
              <a:gd name="connsiteY6" fmla="*/ 5603029 h 5943600"/>
              <a:gd name="connsiteX7" fmla="*/ 0 w 5191281"/>
              <a:gd name="connsiteY7" fmla="*/ 340571 h 5943600"/>
              <a:gd name="connsiteX0" fmla="*/ 0 w 5197650"/>
              <a:gd name="connsiteY0" fmla="*/ 340571 h 5943600"/>
              <a:gd name="connsiteX1" fmla="*/ 340571 w 5197650"/>
              <a:gd name="connsiteY1" fmla="*/ 0 h 5943600"/>
              <a:gd name="connsiteX2" fmla="*/ 5187482 w 5197650"/>
              <a:gd name="connsiteY2" fmla="*/ 978 h 5943600"/>
              <a:gd name="connsiteX3" fmla="*/ 5158611 w 5197650"/>
              <a:gd name="connsiteY3" fmla="*/ 5603029 h 5943600"/>
              <a:gd name="connsiteX4" fmla="*/ 4818040 w 5197650"/>
              <a:gd name="connsiteY4" fmla="*/ 5943600 h 5943600"/>
              <a:gd name="connsiteX5" fmla="*/ 340571 w 5197650"/>
              <a:gd name="connsiteY5" fmla="*/ 5943600 h 5943600"/>
              <a:gd name="connsiteX6" fmla="*/ 0 w 5197650"/>
              <a:gd name="connsiteY6" fmla="*/ 5603029 h 5943600"/>
              <a:gd name="connsiteX7" fmla="*/ 0 w 5197650"/>
              <a:gd name="connsiteY7" fmla="*/ 340571 h 5943600"/>
              <a:gd name="connsiteX0" fmla="*/ 0 w 5187840"/>
              <a:gd name="connsiteY0" fmla="*/ 340571 h 5943600"/>
              <a:gd name="connsiteX1" fmla="*/ 340571 w 5187840"/>
              <a:gd name="connsiteY1" fmla="*/ 0 h 5943600"/>
              <a:gd name="connsiteX2" fmla="*/ 5187482 w 5187840"/>
              <a:gd name="connsiteY2" fmla="*/ 978 h 5943600"/>
              <a:gd name="connsiteX3" fmla="*/ 5158611 w 5187840"/>
              <a:gd name="connsiteY3" fmla="*/ 5603029 h 5943600"/>
              <a:gd name="connsiteX4" fmla="*/ 4818040 w 5187840"/>
              <a:gd name="connsiteY4" fmla="*/ 5943600 h 5943600"/>
              <a:gd name="connsiteX5" fmla="*/ 340571 w 5187840"/>
              <a:gd name="connsiteY5" fmla="*/ 5943600 h 5943600"/>
              <a:gd name="connsiteX6" fmla="*/ 0 w 5187840"/>
              <a:gd name="connsiteY6" fmla="*/ 5603029 h 5943600"/>
              <a:gd name="connsiteX7" fmla="*/ 0 w 5187840"/>
              <a:gd name="connsiteY7" fmla="*/ 340571 h 5943600"/>
              <a:gd name="connsiteX0" fmla="*/ 0 w 5178736"/>
              <a:gd name="connsiteY0" fmla="*/ 344211 h 5947240"/>
              <a:gd name="connsiteX1" fmla="*/ 340571 w 5178736"/>
              <a:gd name="connsiteY1" fmla="*/ 3640 h 5947240"/>
              <a:gd name="connsiteX2" fmla="*/ 5178246 w 5178736"/>
              <a:gd name="connsiteY2" fmla="*/ 0 h 5947240"/>
              <a:gd name="connsiteX3" fmla="*/ 5158611 w 5178736"/>
              <a:gd name="connsiteY3" fmla="*/ 5606669 h 5947240"/>
              <a:gd name="connsiteX4" fmla="*/ 4818040 w 5178736"/>
              <a:gd name="connsiteY4" fmla="*/ 5947240 h 5947240"/>
              <a:gd name="connsiteX5" fmla="*/ 340571 w 5178736"/>
              <a:gd name="connsiteY5" fmla="*/ 5947240 h 5947240"/>
              <a:gd name="connsiteX6" fmla="*/ 0 w 5178736"/>
              <a:gd name="connsiteY6" fmla="*/ 5606669 h 5947240"/>
              <a:gd name="connsiteX7" fmla="*/ 0 w 5178736"/>
              <a:gd name="connsiteY7" fmla="*/ 344211 h 5947240"/>
              <a:gd name="connsiteX0" fmla="*/ 0 w 5161607"/>
              <a:gd name="connsiteY0" fmla="*/ 344211 h 5947240"/>
              <a:gd name="connsiteX1" fmla="*/ 340571 w 5161607"/>
              <a:gd name="connsiteY1" fmla="*/ 3640 h 5947240"/>
              <a:gd name="connsiteX2" fmla="*/ 5159773 w 5161607"/>
              <a:gd name="connsiteY2" fmla="*/ 0 h 5947240"/>
              <a:gd name="connsiteX3" fmla="*/ 5158611 w 5161607"/>
              <a:gd name="connsiteY3" fmla="*/ 5606669 h 5947240"/>
              <a:gd name="connsiteX4" fmla="*/ 4818040 w 5161607"/>
              <a:gd name="connsiteY4" fmla="*/ 5947240 h 5947240"/>
              <a:gd name="connsiteX5" fmla="*/ 340571 w 5161607"/>
              <a:gd name="connsiteY5" fmla="*/ 5947240 h 5947240"/>
              <a:gd name="connsiteX6" fmla="*/ 0 w 5161607"/>
              <a:gd name="connsiteY6" fmla="*/ 5606669 h 5947240"/>
              <a:gd name="connsiteX7" fmla="*/ 0 w 5161607"/>
              <a:gd name="connsiteY7" fmla="*/ 344211 h 5947240"/>
              <a:gd name="connsiteX0" fmla="*/ 468923 w 5630530"/>
              <a:gd name="connsiteY0" fmla="*/ 344211 h 5947240"/>
              <a:gd name="connsiteX1" fmla="*/ 809494 w 5630530"/>
              <a:gd name="connsiteY1" fmla="*/ 3640 h 5947240"/>
              <a:gd name="connsiteX2" fmla="*/ 5628696 w 5630530"/>
              <a:gd name="connsiteY2" fmla="*/ 0 h 5947240"/>
              <a:gd name="connsiteX3" fmla="*/ 5627534 w 5630530"/>
              <a:gd name="connsiteY3" fmla="*/ 5606669 h 5947240"/>
              <a:gd name="connsiteX4" fmla="*/ 5286963 w 5630530"/>
              <a:gd name="connsiteY4" fmla="*/ 5947240 h 5947240"/>
              <a:gd name="connsiteX5" fmla="*/ 809494 w 5630530"/>
              <a:gd name="connsiteY5" fmla="*/ 5947240 h 5947240"/>
              <a:gd name="connsiteX6" fmla="*/ 0 w 5630530"/>
              <a:gd name="connsiteY6" fmla="*/ 5598853 h 5947240"/>
              <a:gd name="connsiteX7" fmla="*/ 468923 w 5630530"/>
              <a:gd name="connsiteY7" fmla="*/ 344211 h 5947240"/>
              <a:gd name="connsiteX0" fmla="*/ 0 w 5638345"/>
              <a:gd name="connsiteY0" fmla="*/ 352027 h 5947240"/>
              <a:gd name="connsiteX1" fmla="*/ 817309 w 5638345"/>
              <a:gd name="connsiteY1" fmla="*/ 3640 h 5947240"/>
              <a:gd name="connsiteX2" fmla="*/ 5636511 w 5638345"/>
              <a:gd name="connsiteY2" fmla="*/ 0 h 5947240"/>
              <a:gd name="connsiteX3" fmla="*/ 5635349 w 5638345"/>
              <a:gd name="connsiteY3" fmla="*/ 5606669 h 5947240"/>
              <a:gd name="connsiteX4" fmla="*/ 5294778 w 5638345"/>
              <a:gd name="connsiteY4" fmla="*/ 5947240 h 5947240"/>
              <a:gd name="connsiteX5" fmla="*/ 817309 w 5638345"/>
              <a:gd name="connsiteY5" fmla="*/ 5947240 h 5947240"/>
              <a:gd name="connsiteX6" fmla="*/ 7815 w 5638345"/>
              <a:gd name="connsiteY6" fmla="*/ 5598853 h 5947240"/>
              <a:gd name="connsiteX7" fmla="*/ 0 w 5638345"/>
              <a:gd name="connsiteY7" fmla="*/ 352027 h 5947240"/>
              <a:gd name="connsiteX0" fmla="*/ 0 w 5638345"/>
              <a:gd name="connsiteY0" fmla="*/ 352027 h 5947240"/>
              <a:gd name="connsiteX1" fmla="*/ 285863 w 5638345"/>
              <a:gd name="connsiteY1" fmla="*/ 11455 h 5947240"/>
              <a:gd name="connsiteX2" fmla="*/ 5636511 w 5638345"/>
              <a:gd name="connsiteY2" fmla="*/ 0 h 5947240"/>
              <a:gd name="connsiteX3" fmla="*/ 5635349 w 5638345"/>
              <a:gd name="connsiteY3" fmla="*/ 5606669 h 5947240"/>
              <a:gd name="connsiteX4" fmla="*/ 5294778 w 5638345"/>
              <a:gd name="connsiteY4" fmla="*/ 5947240 h 5947240"/>
              <a:gd name="connsiteX5" fmla="*/ 817309 w 5638345"/>
              <a:gd name="connsiteY5" fmla="*/ 5947240 h 5947240"/>
              <a:gd name="connsiteX6" fmla="*/ 7815 w 5638345"/>
              <a:gd name="connsiteY6" fmla="*/ 5598853 h 5947240"/>
              <a:gd name="connsiteX7" fmla="*/ 0 w 5638345"/>
              <a:gd name="connsiteY7" fmla="*/ 352027 h 5947240"/>
              <a:gd name="connsiteX0" fmla="*/ 0 w 5638345"/>
              <a:gd name="connsiteY0" fmla="*/ 352027 h 5947240"/>
              <a:gd name="connsiteX1" fmla="*/ 285863 w 5638345"/>
              <a:gd name="connsiteY1" fmla="*/ 11455 h 5947240"/>
              <a:gd name="connsiteX2" fmla="*/ 5636511 w 5638345"/>
              <a:gd name="connsiteY2" fmla="*/ 0 h 5947240"/>
              <a:gd name="connsiteX3" fmla="*/ 5635349 w 5638345"/>
              <a:gd name="connsiteY3" fmla="*/ 5606669 h 5947240"/>
              <a:gd name="connsiteX4" fmla="*/ 5294778 w 5638345"/>
              <a:gd name="connsiteY4" fmla="*/ 5947240 h 5947240"/>
              <a:gd name="connsiteX5" fmla="*/ 293678 w 5638345"/>
              <a:gd name="connsiteY5" fmla="*/ 5947240 h 5947240"/>
              <a:gd name="connsiteX6" fmla="*/ 7815 w 5638345"/>
              <a:gd name="connsiteY6" fmla="*/ 5598853 h 5947240"/>
              <a:gd name="connsiteX7" fmla="*/ 0 w 5638345"/>
              <a:gd name="connsiteY7" fmla="*/ 352027 h 5947240"/>
              <a:gd name="connsiteX0" fmla="*/ 0 w 5638345"/>
              <a:gd name="connsiteY0" fmla="*/ 352027 h 5947240"/>
              <a:gd name="connsiteX1" fmla="*/ 285863 w 5638345"/>
              <a:gd name="connsiteY1" fmla="*/ 11455 h 5947240"/>
              <a:gd name="connsiteX2" fmla="*/ 5636511 w 5638345"/>
              <a:gd name="connsiteY2" fmla="*/ 0 h 5947240"/>
              <a:gd name="connsiteX3" fmla="*/ 5635349 w 5638345"/>
              <a:gd name="connsiteY3" fmla="*/ 5606669 h 5947240"/>
              <a:gd name="connsiteX4" fmla="*/ 5294778 w 5638345"/>
              <a:gd name="connsiteY4" fmla="*/ 5947240 h 5947240"/>
              <a:gd name="connsiteX5" fmla="*/ 364016 w 5638345"/>
              <a:gd name="connsiteY5" fmla="*/ 5947240 h 5947240"/>
              <a:gd name="connsiteX6" fmla="*/ 7815 w 5638345"/>
              <a:gd name="connsiteY6" fmla="*/ 5598853 h 5947240"/>
              <a:gd name="connsiteX7" fmla="*/ 0 w 5638345"/>
              <a:gd name="connsiteY7" fmla="*/ 352027 h 5947240"/>
              <a:gd name="connsiteX0" fmla="*/ 0 w 5638345"/>
              <a:gd name="connsiteY0" fmla="*/ 352027 h 5947240"/>
              <a:gd name="connsiteX1" fmla="*/ 356202 w 5638345"/>
              <a:gd name="connsiteY1" fmla="*/ 11455 h 5947240"/>
              <a:gd name="connsiteX2" fmla="*/ 5636511 w 5638345"/>
              <a:gd name="connsiteY2" fmla="*/ 0 h 5947240"/>
              <a:gd name="connsiteX3" fmla="*/ 5635349 w 5638345"/>
              <a:gd name="connsiteY3" fmla="*/ 5606669 h 5947240"/>
              <a:gd name="connsiteX4" fmla="*/ 5294778 w 5638345"/>
              <a:gd name="connsiteY4" fmla="*/ 5947240 h 5947240"/>
              <a:gd name="connsiteX5" fmla="*/ 364016 w 5638345"/>
              <a:gd name="connsiteY5" fmla="*/ 5947240 h 5947240"/>
              <a:gd name="connsiteX6" fmla="*/ 7815 w 5638345"/>
              <a:gd name="connsiteY6" fmla="*/ 5598853 h 5947240"/>
              <a:gd name="connsiteX7" fmla="*/ 0 w 5638345"/>
              <a:gd name="connsiteY7" fmla="*/ 352027 h 5947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638345" h="5947240">
                <a:moveTo>
                  <a:pt x="0" y="352027"/>
                </a:moveTo>
                <a:cubicBezTo>
                  <a:pt x="0" y="163935"/>
                  <a:pt x="168110" y="11455"/>
                  <a:pt x="356202" y="11455"/>
                </a:cubicBezTo>
                <a:lnTo>
                  <a:pt x="5636511" y="0"/>
                </a:lnTo>
                <a:cubicBezTo>
                  <a:pt x="5640547" y="2407"/>
                  <a:pt x="5636886" y="4630086"/>
                  <a:pt x="5635349" y="5606669"/>
                </a:cubicBezTo>
                <a:cubicBezTo>
                  <a:pt x="5635349" y="5794761"/>
                  <a:pt x="5482870" y="5947240"/>
                  <a:pt x="5294778" y="5947240"/>
                </a:cubicBezTo>
                <a:lnTo>
                  <a:pt x="364016" y="5947240"/>
                </a:lnTo>
                <a:cubicBezTo>
                  <a:pt x="175924" y="5947240"/>
                  <a:pt x="7815" y="5786945"/>
                  <a:pt x="7815" y="5598853"/>
                </a:cubicBezTo>
                <a:lnTo>
                  <a:pt x="0" y="352027"/>
                </a:lnTo>
                <a:close/>
              </a:path>
            </a:pathLst>
          </a:custGeom>
          <a:solidFill>
            <a:schemeClr val="accent5"/>
          </a:solidFill>
        </p:spPr>
        <p:txBody>
          <a:bodyPr vert="horz" lIns="137160" tIns="274320" rIns="137160" bIns="274320" rtlCol="0" anchor="t" anchorCtr="0">
            <a:noAutofit/>
          </a:bodyPr>
          <a:lstStyle>
            <a:lvl1pPr marL="0" indent="0">
              <a:buFontTx/>
              <a:buNone/>
              <a:defRPr lang="en-US" sz="1800" dirty="0">
                <a:noFill/>
              </a:defRPr>
            </a:lvl1pPr>
          </a:lstStyle>
          <a:p>
            <a:pPr lvl="0" algn="ctr">
              <a:buFont typeface="Arial" panose="020B0604020202020204" pitchFamily="34" charset="0"/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3D8097F-9D9E-2647-B5DA-D73437AF7430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693924" y="6487053"/>
            <a:ext cx="254237" cy="142347"/>
          </a:xfrm>
        </p:spPr>
        <p:txBody>
          <a:bodyPr/>
          <a:lstStyle>
            <a:lvl1pPr algn="ctr">
              <a:defRPr/>
            </a:lvl1pPr>
          </a:lstStyle>
          <a:p>
            <a:pPr marL="0" marR="0" lvl="0" indent="0" algn="ctr" defTabSz="914377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Pct val="95000"/>
              <a:buFontTx/>
              <a:buNone/>
              <a:tabLst/>
              <a:defRPr/>
            </a:pPr>
            <a:fld id="{EA543DA1-053B-459F-9A3B-E2E644C3A7CD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peedee"/>
                <a:ea typeface="+mn-ea"/>
                <a:cs typeface="+mn-cs"/>
              </a:rPr>
              <a:pPr marL="0" marR="0" lvl="0" indent="0" algn="ctr" defTabSz="914377" rtl="0" eaLnBrk="1" fontAlgn="auto" latinLnBrk="0" hangingPunct="1">
                <a:lnSpc>
                  <a:spcPct val="90000"/>
                </a:lnSpc>
                <a:spcBef>
                  <a:spcPts val="1800"/>
                </a:spcBef>
                <a:spcAft>
                  <a:spcPts val="0"/>
                </a:spcAft>
                <a:buClrTx/>
                <a:buSzPct val="95000"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eedee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627989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ic Recangle Left: Brow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5">
            <a:extLst>
              <a:ext uri="{FF2B5EF4-FFF2-40B4-BE49-F238E27FC236}">
                <a16:creationId xmlns:a16="http://schemas.microsoft.com/office/drawing/2014/main" id="{D865E613-40AA-2042-8BBE-482E69E35B1F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656320" y="1737360"/>
            <a:ext cx="3062606" cy="4663439"/>
          </a:xfrm>
          <a:prstGeom prst="rect">
            <a:avLst/>
          </a:prstGeom>
        </p:spPr>
        <p:txBody>
          <a:bodyPr anchor="ctr" anchorCtr="0"/>
          <a:lstStyle>
            <a:lvl1pPr marL="230188" indent="-230188">
              <a:buClr>
                <a:schemeClr val="tx1"/>
              </a:buClr>
              <a:buFontTx/>
              <a:buBlip>
                <a:blip r:embed="rId3"/>
              </a:buBlip>
              <a:defRPr sz="2000"/>
            </a:lvl1pPr>
            <a:lvl2pPr>
              <a:buClr>
                <a:schemeClr val="tx1"/>
              </a:buClr>
              <a:defRPr sz="1600"/>
            </a:lvl2pPr>
            <a:lvl3pPr>
              <a:buClr>
                <a:schemeClr val="tx1"/>
              </a:buClr>
              <a:defRPr sz="1600"/>
            </a:lvl3pPr>
            <a:lvl4pPr>
              <a:buClr>
                <a:schemeClr val="tx1"/>
              </a:buClr>
              <a:defRPr sz="1600"/>
            </a:lvl4pPr>
            <a:lvl5pPr>
              <a:buClr>
                <a:schemeClr val="tx1"/>
              </a:buClr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1679306A-E035-CE47-A814-D4626EE17B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56319" y="457200"/>
            <a:ext cx="3062607" cy="64008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Picture Placeholder 4">
            <a:extLst>
              <a:ext uri="{FF2B5EF4-FFF2-40B4-BE49-F238E27FC236}">
                <a16:creationId xmlns:a16="http://schemas.microsoft.com/office/drawing/2014/main" id="{F1C0D3B4-289D-B34A-939F-B8FEDE5CF59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73075" y="453561"/>
            <a:ext cx="7724192" cy="5947240"/>
          </a:xfrm>
          <a:custGeom>
            <a:avLst/>
            <a:gdLst>
              <a:gd name="connsiteX0" fmla="*/ 0 w 5158611"/>
              <a:gd name="connsiteY0" fmla="*/ 340571 h 5943600"/>
              <a:gd name="connsiteX1" fmla="*/ 340571 w 5158611"/>
              <a:gd name="connsiteY1" fmla="*/ 0 h 5943600"/>
              <a:gd name="connsiteX2" fmla="*/ 4818040 w 5158611"/>
              <a:gd name="connsiteY2" fmla="*/ 0 h 5943600"/>
              <a:gd name="connsiteX3" fmla="*/ 5158611 w 5158611"/>
              <a:gd name="connsiteY3" fmla="*/ 340571 h 5943600"/>
              <a:gd name="connsiteX4" fmla="*/ 5158611 w 5158611"/>
              <a:gd name="connsiteY4" fmla="*/ 5603029 h 5943600"/>
              <a:gd name="connsiteX5" fmla="*/ 4818040 w 5158611"/>
              <a:gd name="connsiteY5" fmla="*/ 5943600 h 5943600"/>
              <a:gd name="connsiteX6" fmla="*/ 340571 w 5158611"/>
              <a:gd name="connsiteY6" fmla="*/ 5943600 h 5943600"/>
              <a:gd name="connsiteX7" fmla="*/ 0 w 5158611"/>
              <a:gd name="connsiteY7" fmla="*/ 5603029 h 5943600"/>
              <a:gd name="connsiteX8" fmla="*/ 0 w 5158611"/>
              <a:gd name="connsiteY8" fmla="*/ 340571 h 5943600"/>
              <a:gd name="connsiteX0" fmla="*/ 0 w 5158611"/>
              <a:gd name="connsiteY0" fmla="*/ 340840 h 5943869"/>
              <a:gd name="connsiteX1" fmla="*/ 340571 w 5158611"/>
              <a:gd name="connsiteY1" fmla="*/ 269 h 5943869"/>
              <a:gd name="connsiteX2" fmla="*/ 4818040 w 5158611"/>
              <a:gd name="connsiteY2" fmla="*/ 269 h 5943869"/>
              <a:gd name="connsiteX3" fmla="*/ 5158611 w 5158611"/>
              <a:gd name="connsiteY3" fmla="*/ 340840 h 5943869"/>
              <a:gd name="connsiteX4" fmla="*/ 5158611 w 5158611"/>
              <a:gd name="connsiteY4" fmla="*/ 5603298 h 5943869"/>
              <a:gd name="connsiteX5" fmla="*/ 4818040 w 5158611"/>
              <a:gd name="connsiteY5" fmla="*/ 5943869 h 5943869"/>
              <a:gd name="connsiteX6" fmla="*/ 340571 w 5158611"/>
              <a:gd name="connsiteY6" fmla="*/ 5943869 h 5943869"/>
              <a:gd name="connsiteX7" fmla="*/ 0 w 5158611"/>
              <a:gd name="connsiteY7" fmla="*/ 5603298 h 5943869"/>
              <a:gd name="connsiteX8" fmla="*/ 0 w 5158611"/>
              <a:gd name="connsiteY8" fmla="*/ 340840 h 5943869"/>
              <a:gd name="connsiteX0" fmla="*/ 0 w 5164500"/>
              <a:gd name="connsiteY0" fmla="*/ 356316 h 5959345"/>
              <a:gd name="connsiteX1" fmla="*/ 340571 w 5164500"/>
              <a:gd name="connsiteY1" fmla="*/ 15745 h 5959345"/>
              <a:gd name="connsiteX2" fmla="*/ 5143505 w 5164500"/>
              <a:gd name="connsiteY2" fmla="*/ 247 h 5959345"/>
              <a:gd name="connsiteX3" fmla="*/ 5158611 w 5164500"/>
              <a:gd name="connsiteY3" fmla="*/ 356316 h 5959345"/>
              <a:gd name="connsiteX4" fmla="*/ 5158611 w 5164500"/>
              <a:gd name="connsiteY4" fmla="*/ 5618774 h 5959345"/>
              <a:gd name="connsiteX5" fmla="*/ 4818040 w 5164500"/>
              <a:gd name="connsiteY5" fmla="*/ 5959345 h 5959345"/>
              <a:gd name="connsiteX6" fmla="*/ 340571 w 5164500"/>
              <a:gd name="connsiteY6" fmla="*/ 5959345 h 5959345"/>
              <a:gd name="connsiteX7" fmla="*/ 0 w 5164500"/>
              <a:gd name="connsiteY7" fmla="*/ 5618774 h 5959345"/>
              <a:gd name="connsiteX8" fmla="*/ 0 w 5164500"/>
              <a:gd name="connsiteY8" fmla="*/ 356316 h 5959345"/>
              <a:gd name="connsiteX0" fmla="*/ 0 w 5158611"/>
              <a:gd name="connsiteY0" fmla="*/ 356126 h 5959155"/>
              <a:gd name="connsiteX1" fmla="*/ 340571 w 5158611"/>
              <a:gd name="connsiteY1" fmla="*/ 15555 h 5959155"/>
              <a:gd name="connsiteX2" fmla="*/ 5143505 w 5158611"/>
              <a:gd name="connsiteY2" fmla="*/ 57 h 5959155"/>
              <a:gd name="connsiteX3" fmla="*/ 5158611 w 5158611"/>
              <a:gd name="connsiteY3" fmla="*/ 356126 h 5959155"/>
              <a:gd name="connsiteX4" fmla="*/ 5158611 w 5158611"/>
              <a:gd name="connsiteY4" fmla="*/ 5618584 h 5959155"/>
              <a:gd name="connsiteX5" fmla="*/ 4818040 w 5158611"/>
              <a:gd name="connsiteY5" fmla="*/ 5959155 h 5959155"/>
              <a:gd name="connsiteX6" fmla="*/ 340571 w 5158611"/>
              <a:gd name="connsiteY6" fmla="*/ 5959155 h 5959155"/>
              <a:gd name="connsiteX7" fmla="*/ 0 w 5158611"/>
              <a:gd name="connsiteY7" fmla="*/ 5618584 h 5959155"/>
              <a:gd name="connsiteX8" fmla="*/ 0 w 5158611"/>
              <a:gd name="connsiteY8" fmla="*/ 356126 h 5959155"/>
              <a:gd name="connsiteX0" fmla="*/ 0 w 5158611"/>
              <a:gd name="connsiteY0" fmla="*/ 343773 h 5946802"/>
              <a:gd name="connsiteX1" fmla="*/ 340571 w 5158611"/>
              <a:gd name="connsiteY1" fmla="*/ 3202 h 5946802"/>
              <a:gd name="connsiteX2" fmla="*/ 5151743 w 5158611"/>
              <a:gd name="connsiteY2" fmla="*/ 61 h 5946802"/>
              <a:gd name="connsiteX3" fmla="*/ 5158611 w 5158611"/>
              <a:gd name="connsiteY3" fmla="*/ 343773 h 5946802"/>
              <a:gd name="connsiteX4" fmla="*/ 5158611 w 5158611"/>
              <a:gd name="connsiteY4" fmla="*/ 5606231 h 5946802"/>
              <a:gd name="connsiteX5" fmla="*/ 4818040 w 5158611"/>
              <a:gd name="connsiteY5" fmla="*/ 5946802 h 5946802"/>
              <a:gd name="connsiteX6" fmla="*/ 340571 w 5158611"/>
              <a:gd name="connsiteY6" fmla="*/ 5946802 h 5946802"/>
              <a:gd name="connsiteX7" fmla="*/ 0 w 5158611"/>
              <a:gd name="connsiteY7" fmla="*/ 5606231 h 5946802"/>
              <a:gd name="connsiteX8" fmla="*/ 0 w 5158611"/>
              <a:gd name="connsiteY8" fmla="*/ 343773 h 5946802"/>
              <a:gd name="connsiteX0" fmla="*/ 0 w 5158611"/>
              <a:gd name="connsiteY0" fmla="*/ 340571 h 5943600"/>
              <a:gd name="connsiteX1" fmla="*/ 340571 w 5158611"/>
              <a:gd name="connsiteY1" fmla="*/ 0 h 5943600"/>
              <a:gd name="connsiteX2" fmla="*/ 5155862 w 5158611"/>
              <a:gd name="connsiteY2" fmla="*/ 978 h 5943600"/>
              <a:gd name="connsiteX3" fmla="*/ 5158611 w 5158611"/>
              <a:gd name="connsiteY3" fmla="*/ 340571 h 5943600"/>
              <a:gd name="connsiteX4" fmla="*/ 5158611 w 5158611"/>
              <a:gd name="connsiteY4" fmla="*/ 5603029 h 5943600"/>
              <a:gd name="connsiteX5" fmla="*/ 4818040 w 5158611"/>
              <a:gd name="connsiteY5" fmla="*/ 5943600 h 5943600"/>
              <a:gd name="connsiteX6" fmla="*/ 340571 w 5158611"/>
              <a:gd name="connsiteY6" fmla="*/ 5943600 h 5943600"/>
              <a:gd name="connsiteX7" fmla="*/ 0 w 5158611"/>
              <a:gd name="connsiteY7" fmla="*/ 5603029 h 5943600"/>
              <a:gd name="connsiteX8" fmla="*/ 0 w 5158611"/>
              <a:gd name="connsiteY8" fmla="*/ 340571 h 5943600"/>
              <a:gd name="connsiteX0" fmla="*/ 0 w 5159981"/>
              <a:gd name="connsiteY0" fmla="*/ 340571 h 5943600"/>
              <a:gd name="connsiteX1" fmla="*/ 340571 w 5159981"/>
              <a:gd name="connsiteY1" fmla="*/ 0 h 5943600"/>
              <a:gd name="connsiteX2" fmla="*/ 5159981 w 5159981"/>
              <a:gd name="connsiteY2" fmla="*/ 978 h 5943600"/>
              <a:gd name="connsiteX3" fmla="*/ 5158611 w 5159981"/>
              <a:gd name="connsiteY3" fmla="*/ 340571 h 5943600"/>
              <a:gd name="connsiteX4" fmla="*/ 5158611 w 5159981"/>
              <a:gd name="connsiteY4" fmla="*/ 5603029 h 5943600"/>
              <a:gd name="connsiteX5" fmla="*/ 4818040 w 5159981"/>
              <a:gd name="connsiteY5" fmla="*/ 5943600 h 5943600"/>
              <a:gd name="connsiteX6" fmla="*/ 340571 w 5159981"/>
              <a:gd name="connsiteY6" fmla="*/ 5943600 h 5943600"/>
              <a:gd name="connsiteX7" fmla="*/ 0 w 5159981"/>
              <a:gd name="connsiteY7" fmla="*/ 5603029 h 5943600"/>
              <a:gd name="connsiteX8" fmla="*/ 0 w 5159981"/>
              <a:gd name="connsiteY8" fmla="*/ 340571 h 5943600"/>
              <a:gd name="connsiteX0" fmla="*/ 0 w 5529501"/>
              <a:gd name="connsiteY0" fmla="*/ 340571 h 5943600"/>
              <a:gd name="connsiteX1" fmla="*/ 340571 w 5529501"/>
              <a:gd name="connsiteY1" fmla="*/ 0 h 5943600"/>
              <a:gd name="connsiteX2" fmla="*/ 5159981 w 5529501"/>
              <a:gd name="connsiteY2" fmla="*/ 978 h 5943600"/>
              <a:gd name="connsiteX3" fmla="*/ 5158611 w 5529501"/>
              <a:gd name="connsiteY3" fmla="*/ 5603029 h 5943600"/>
              <a:gd name="connsiteX4" fmla="*/ 4818040 w 5529501"/>
              <a:gd name="connsiteY4" fmla="*/ 5943600 h 5943600"/>
              <a:gd name="connsiteX5" fmla="*/ 340571 w 5529501"/>
              <a:gd name="connsiteY5" fmla="*/ 5943600 h 5943600"/>
              <a:gd name="connsiteX6" fmla="*/ 0 w 5529501"/>
              <a:gd name="connsiteY6" fmla="*/ 5603029 h 5943600"/>
              <a:gd name="connsiteX7" fmla="*/ 0 w 5529501"/>
              <a:gd name="connsiteY7" fmla="*/ 340571 h 5943600"/>
              <a:gd name="connsiteX0" fmla="*/ 0 w 5719881"/>
              <a:gd name="connsiteY0" fmla="*/ 340571 h 5943600"/>
              <a:gd name="connsiteX1" fmla="*/ 340571 w 5719881"/>
              <a:gd name="connsiteY1" fmla="*/ 0 h 5943600"/>
              <a:gd name="connsiteX2" fmla="*/ 5159981 w 5719881"/>
              <a:gd name="connsiteY2" fmla="*/ 978 h 5943600"/>
              <a:gd name="connsiteX3" fmla="*/ 5158611 w 5719881"/>
              <a:gd name="connsiteY3" fmla="*/ 5603029 h 5943600"/>
              <a:gd name="connsiteX4" fmla="*/ 4818040 w 5719881"/>
              <a:gd name="connsiteY4" fmla="*/ 5943600 h 5943600"/>
              <a:gd name="connsiteX5" fmla="*/ 340571 w 5719881"/>
              <a:gd name="connsiteY5" fmla="*/ 5943600 h 5943600"/>
              <a:gd name="connsiteX6" fmla="*/ 0 w 5719881"/>
              <a:gd name="connsiteY6" fmla="*/ 5603029 h 5943600"/>
              <a:gd name="connsiteX7" fmla="*/ 0 w 5719881"/>
              <a:gd name="connsiteY7" fmla="*/ 340571 h 5943600"/>
              <a:gd name="connsiteX0" fmla="*/ 0 w 5184144"/>
              <a:gd name="connsiteY0" fmla="*/ 340571 h 5943600"/>
              <a:gd name="connsiteX1" fmla="*/ 340571 w 5184144"/>
              <a:gd name="connsiteY1" fmla="*/ 0 h 5943600"/>
              <a:gd name="connsiteX2" fmla="*/ 5159981 w 5184144"/>
              <a:gd name="connsiteY2" fmla="*/ 978 h 5943600"/>
              <a:gd name="connsiteX3" fmla="*/ 5158611 w 5184144"/>
              <a:gd name="connsiteY3" fmla="*/ 5603029 h 5943600"/>
              <a:gd name="connsiteX4" fmla="*/ 4818040 w 5184144"/>
              <a:gd name="connsiteY4" fmla="*/ 5943600 h 5943600"/>
              <a:gd name="connsiteX5" fmla="*/ 340571 w 5184144"/>
              <a:gd name="connsiteY5" fmla="*/ 5943600 h 5943600"/>
              <a:gd name="connsiteX6" fmla="*/ 0 w 5184144"/>
              <a:gd name="connsiteY6" fmla="*/ 5603029 h 5943600"/>
              <a:gd name="connsiteX7" fmla="*/ 0 w 5184144"/>
              <a:gd name="connsiteY7" fmla="*/ 340571 h 5943600"/>
              <a:gd name="connsiteX0" fmla="*/ 0 w 5194160"/>
              <a:gd name="connsiteY0" fmla="*/ 340571 h 5943600"/>
              <a:gd name="connsiteX1" fmla="*/ 340571 w 5194160"/>
              <a:gd name="connsiteY1" fmla="*/ 0 h 5943600"/>
              <a:gd name="connsiteX2" fmla="*/ 5187482 w 5194160"/>
              <a:gd name="connsiteY2" fmla="*/ 978 h 5943600"/>
              <a:gd name="connsiteX3" fmla="*/ 5158611 w 5194160"/>
              <a:gd name="connsiteY3" fmla="*/ 5603029 h 5943600"/>
              <a:gd name="connsiteX4" fmla="*/ 4818040 w 5194160"/>
              <a:gd name="connsiteY4" fmla="*/ 5943600 h 5943600"/>
              <a:gd name="connsiteX5" fmla="*/ 340571 w 5194160"/>
              <a:gd name="connsiteY5" fmla="*/ 5943600 h 5943600"/>
              <a:gd name="connsiteX6" fmla="*/ 0 w 5194160"/>
              <a:gd name="connsiteY6" fmla="*/ 5603029 h 5943600"/>
              <a:gd name="connsiteX7" fmla="*/ 0 w 5194160"/>
              <a:gd name="connsiteY7" fmla="*/ 340571 h 5943600"/>
              <a:gd name="connsiteX0" fmla="*/ 0 w 5911768"/>
              <a:gd name="connsiteY0" fmla="*/ 340571 h 5943600"/>
              <a:gd name="connsiteX1" fmla="*/ 340571 w 5911768"/>
              <a:gd name="connsiteY1" fmla="*/ 0 h 5943600"/>
              <a:gd name="connsiteX2" fmla="*/ 5187482 w 5911768"/>
              <a:gd name="connsiteY2" fmla="*/ 978 h 5943600"/>
              <a:gd name="connsiteX3" fmla="*/ 5158611 w 5911768"/>
              <a:gd name="connsiteY3" fmla="*/ 5603029 h 5943600"/>
              <a:gd name="connsiteX4" fmla="*/ 4818040 w 5911768"/>
              <a:gd name="connsiteY4" fmla="*/ 5943600 h 5943600"/>
              <a:gd name="connsiteX5" fmla="*/ 340571 w 5911768"/>
              <a:gd name="connsiteY5" fmla="*/ 5943600 h 5943600"/>
              <a:gd name="connsiteX6" fmla="*/ 0 w 5911768"/>
              <a:gd name="connsiteY6" fmla="*/ 5603029 h 5943600"/>
              <a:gd name="connsiteX7" fmla="*/ 0 w 5911768"/>
              <a:gd name="connsiteY7" fmla="*/ 340571 h 5943600"/>
              <a:gd name="connsiteX0" fmla="*/ 0 w 5193729"/>
              <a:gd name="connsiteY0" fmla="*/ 340571 h 5943600"/>
              <a:gd name="connsiteX1" fmla="*/ 340571 w 5193729"/>
              <a:gd name="connsiteY1" fmla="*/ 0 h 5943600"/>
              <a:gd name="connsiteX2" fmla="*/ 5187482 w 5193729"/>
              <a:gd name="connsiteY2" fmla="*/ 978 h 5943600"/>
              <a:gd name="connsiteX3" fmla="*/ 5158611 w 5193729"/>
              <a:gd name="connsiteY3" fmla="*/ 5603029 h 5943600"/>
              <a:gd name="connsiteX4" fmla="*/ 4818040 w 5193729"/>
              <a:gd name="connsiteY4" fmla="*/ 5943600 h 5943600"/>
              <a:gd name="connsiteX5" fmla="*/ 340571 w 5193729"/>
              <a:gd name="connsiteY5" fmla="*/ 5943600 h 5943600"/>
              <a:gd name="connsiteX6" fmla="*/ 0 w 5193729"/>
              <a:gd name="connsiteY6" fmla="*/ 5603029 h 5943600"/>
              <a:gd name="connsiteX7" fmla="*/ 0 w 5193729"/>
              <a:gd name="connsiteY7" fmla="*/ 340571 h 5943600"/>
              <a:gd name="connsiteX0" fmla="*/ 0 w 5191281"/>
              <a:gd name="connsiteY0" fmla="*/ 340571 h 5943600"/>
              <a:gd name="connsiteX1" fmla="*/ 340571 w 5191281"/>
              <a:gd name="connsiteY1" fmla="*/ 0 h 5943600"/>
              <a:gd name="connsiteX2" fmla="*/ 5187482 w 5191281"/>
              <a:gd name="connsiteY2" fmla="*/ 978 h 5943600"/>
              <a:gd name="connsiteX3" fmla="*/ 5158611 w 5191281"/>
              <a:gd name="connsiteY3" fmla="*/ 5603029 h 5943600"/>
              <a:gd name="connsiteX4" fmla="*/ 4818040 w 5191281"/>
              <a:gd name="connsiteY4" fmla="*/ 5943600 h 5943600"/>
              <a:gd name="connsiteX5" fmla="*/ 340571 w 5191281"/>
              <a:gd name="connsiteY5" fmla="*/ 5943600 h 5943600"/>
              <a:gd name="connsiteX6" fmla="*/ 0 w 5191281"/>
              <a:gd name="connsiteY6" fmla="*/ 5603029 h 5943600"/>
              <a:gd name="connsiteX7" fmla="*/ 0 w 5191281"/>
              <a:gd name="connsiteY7" fmla="*/ 340571 h 5943600"/>
              <a:gd name="connsiteX0" fmla="*/ 0 w 5197650"/>
              <a:gd name="connsiteY0" fmla="*/ 340571 h 5943600"/>
              <a:gd name="connsiteX1" fmla="*/ 340571 w 5197650"/>
              <a:gd name="connsiteY1" fmla="*/ 0 h 5943600"/>
              <a:gd name="connsiteX2" fmla="*/ 5187482 w 5197650"/>
              <a:gd name="connsiteY2" fmla="*/ 978 h 5943600"/>
              <a:gd name="connsiteX3" fmla="*/ 5158611 w 5197650"/>
              <a:gd name="connsiteY3" fmla="*/ 5603029 h 5943600"/>
              <a:gd name="connsiteX4" fmla="*/ 4818040 w 5197650"/>
              <a:gd name="connsiteY4" fmla="*/ 5943600 h 5943600"/>
              <a:gd name="connsiteX5" fmla="*/ 340571 w 5197650"/>
              <a:gd name="connsiteY5" fmla="*/ 5943600 h 5943600"/>
              <a:gd name="connsiteX6" fmla="*/ 0 w 5197650"/>
              <a:gd name="connsiteY6" fmla="*/ 5603029 h 5943600"/>
              <a:gd name="connsiteX7" fmla="*/ 0 w 5197650"/>
              <a:gd name="connsiteY7" fmla="*/ 340571 h 5943600"/>
              <a:gd name="connsiteX0" fmla="*/ 0 w 5187840"/>
              <a:gd name="connsiteY0" fmla="*/ 340571 h 5943600"/>
              <a:gd name="connsiteX1" fmla="*/ 340571 w 5187840"/>
              <a:gd name="connsiteY1" fmla="*/ 0 h 5943600"/>
              <a:gd name="connsiteX2" fmla="*/ 5187482 w 5187840"/>
              <a:gd name="connsiteY2" fmla="*/ 978 h 5943600"/>
              <a:gd name="connsiteX3" fmla="*/ 5158611 w 5187840"/>
              <a:gd name="connsiteY3" fmla="*/ 5603029 h 5943600"/>
              <a:gd name="connsiteX4" fmla="*/ 4818040 w 5187840"/>
              <a:gd name="connsiteY4" fmla="*/ 5943600 h 5943600"/>
              <a:gd name="connsiteX5" fmla="*/ 340571 w 5187840"/>
              <a:gd name="connsiteY5" fmla="*/ 5943600 h 5943600"/>
              <a:gd name="connsiteX6" fmla="*/ 0 w 5187840"/>
              <a:gd name="connsiteY6" fmla="*/ 5603029 h 5943600"/>
              <a:gd name="connsiteX7" fmla="*/ 0 w 5187840"/>
              <a:gd name="connsiteY7" fmla="*/ 340571 h 5943600"/>
              <a:gd name="connsiteX0" fmla="*/ 0 w 5178736"/>
              <a:gd name="connsiteY0" fmla="*/ 344211 h 5947240"/>
              <a:gd name="connsiteX1" fmla="*/ 340571 w 5178736"/>
              <a:gd name="connsiteY1" fmla="*/ 3640 h 5947240"/>
              <a:gd name="connsiteX2" fmla="*/ 5178246 w 5178736"/>
              <a:gd name="connsiteY2" fmla="*/ 0 h 5947240"/>
              <a:gd name="connsiteX3" fmla="*/ 5158611 w 5178736"/>
              <a:gd name="connsiteY3" fmla="*/ 5606669 h 5947240"/>
              <a:gd name="connsiteX4" fmla="*/ 4818040 w 5178736"/>
              <a:gd name="connsiteY4" fmla="*/ 5947240 h 5947240"/>
              <a:gd name="connsiteX5" fmla="*/ 340571 w 5178736"/>
              <a:gd name="connsiteY5" fmla="*/ 5947240 h 5947240"/>
              <a:gd name="connsiteX6" fmla="*/ 0 w 5178736"/>
              <a:gd name="connsiteY6" fmla="*/ 5606669 h 5947240"/>
              <a:gd name="connsiteX7" fmla="*/ 0 w 5178736"/>
              <a:gd name="connsiteY7" fmla="*/ 344211 h 5947240"/>
              <a:gd name="connsiteX0" fmla="*/ 0 w 5161607"/>
              <a:gd name="connsiteY0" fmla="*/ 344211 h 5947240"/>
              <a:gd name="connsiteX1" fmla="*/ 340571 w 5161607"/>
              <a:gd name="connsiteY1" fmla="*/ 3640 h 5947240"/>
              <a:gd name="connsiteX2" fmla="*/ 5159773 w 5161607"/>
              <a:gd name="connsiteY2" fmla="*/ 0 h 5947240"/>
              <a:gd name="connsiteX3" fmla="*/ 5158611 w 5161607"/>
              <a:gd name="connsiteY3" fmla="*/ 5606669 h 5947240"/>
              <a:gd name="connsiteX4" fmla="*/ 4818040 w 5161607"/>
              <a:gd name="connsiteY4" fmla="*/ 5947240 h 5947240"/>
              <a:gd name="connsiteX5" fmla="*/ 340571 w 5161607"/>
              <a:gd name="connsiteY5" fmla="*/ 5947240 h 5947240"/>
              <a:gd name="connsiteX6" fmla="*/ 0 w 5161607"/>
              <a:gd name="connsiteY6" fmla="*/ 5606669 h 5947240"/>
              <a:gd name="connsiteX7" fmla="*/ 0 w 5161607"/>
              <a:gd name="connsiteY7" fmla="*/ 344211 h 5947240"/>
              <a:gd name="connsiteX0" fmla="*/ 468923 w 5630530"/>
              <a:gd name="connsiteY0" fmla="*/ 344211 h 5947240"/>
              <a:gd name="connsiteX1" fmla="*/ 809494 w 5630530"/>
              <a:gd name="connsiteY1" fmla="*/ 3640 h 5947240"/>
              <a:gd name="connsiteX2" fmla="*/ 5628696 w 5630530"/>
              <a:gd name="connsiteY2" fmla="*/ 0 h 5947240"/>
              <a:gd name="connsiteX3" fmla="*/ 5627534 w 5630530"/>
              <a:gd name="connsiteY3" fmla="*/ 5606669 h 5947240"/>
              <a:gd name="connsiteX4" fmla="*/ 5286963 w 5630530"/>
              <a:gd name="connsiteY4" fmla="*/ 5947240 h 5947240"/>
              <a:gd name="connsiteX5" fmla="*/ 809494 w 5630530"/>
              <a:gd name="connsiteY5" fmla="*/ 5947240 h 5947240"/>
              <a:gd name="connsiteX6" fmla="*/ 0 w 5630530"/>
              <a:gd name="connsiteY6" fmla="*/ 5598853 h 5947240"/>
              <a:gd name="connsiteX7" fmla="*/ 468923 w 5630530"/>
              <a:gd name="connsiteY7" fmla="*/ 344211 h 5947240"/>
              <a:gd name="connsiteX0" fmla="*/ 0 w 5638345"/>
              <a:gd name="connsiteY0" fmla="*/ 352027 h 5947240"/>
              <a:gd name="connsiteX1" fmla="*/ 817309 w 5638345"/>
              <a:gd name="connsiteY1" fmla="*/ 3640 h 5947240"/>
              <a:gd name="connsiteX2" fmla="*/ 5636511 w 5638345"/>
              <a:gd name="connsiteY2" fmla="*/ 0 h 5947240"/>
              <a:gd name="connsiteX3" fmla="*/ 5635349 w 5638345"/>
              <a:gd name="connsiteY3" fmla="*/ 5606669 h 5947240"/>
              <a:gd name="connsiteX4" fmla="*/ 5294778 w 5638345"/>
              <a:gd name="connsiteY4" fmla="*/ 5947240 h 5947240"/>
              <a:gd name="connsiteX5" fmla="*/ 817309 w 5638345"/>
              <a:gd name="connsiteY5" fmla="*/ 5947240 h 5947240"/>
              <a:gd name="connsiteX6" fmla="*/ 7815 w 5638345"/>
              <a:gd name="connsiteY6" fmla="*/ 5598853 h 5947240"/>
              <a:gd name="connsiteX7" fmla="*/ 0 w 5638345"/>
              <a:gd name="connsiteY7" fmla="*/ 352027 h 5947240"/>
              <a:gd name="connsiteX0" fmla="*/ 0 w 5638345"/>
              <a:gd name="connsiteY0" fmla="*/ 352027 h 5947240"/>
              <a:gd name="connsiteX1" fmla="*/ 285863 w 5638345"/>
              <a:gd name="connsiteY1" fmla="*/ 11455 h 5947240"/>
              <a:gd name="connsiteX2" fmla="*/ 5636511 w 5638345"/>
              <a:gd name="connsiteY2" fmla="*/ 0 h 5947240"/>
              <a:gd name="connsiteX3" fmla="*/ 5635349 w 5638345"/>
              <a:gd name="connsiteY3" fmla="*/ 5606669 h 5947240"/>
              <a:gd name="connsiteX4" fmla="*/ 5294778 w 5638345"/>
              <a:gd name="connsiteY4" fmla="*/ 5947240 h 5947240"/>
              <a:gd name="connsiteX5" fmla="*/ 817309 w 5638345"/>
              <a:gd name="connsiteY5" fmla="*/ 5947240 h 5947240"/>
              <a:gd name="connsiteX6" fmla="*/ 7815 w 5638345"/>
              <a:gd name="connsiteY6" fmla="*/ 5598853 h 5947240"/>
              <a:gd name="connsiteX7" fmla="*/ 0 w 5638345"/>
              <a:gd name="connsiteY7" fmla="*/ 352027 h 5947240"/>
              <a:gd name="connsiteX0" fmla="*/ 0 w 5638345"/>
              <a:gd name="connsiteY0" fmla="*/ 352027 h 5947240"/>
              <a:gd name="connsiteX1" fmla="*/ 285863 w 5638345"/>
              <a:gd name="connsiteY1" fmla="*/ 11455 h 5947240"/>
              <a:gd name="connsiteX2" fmla="*/ 5636511 w 5638345"/>
              <a:gd name="connsiteY2" fmla="*/ 0 h 5947240"/>
              <a:gd name="connsiteX3" fmla="*/ 5635349 w 5638345"/>
              <a:gd name="connsiteY3" fmla="*/ 5606669 h 5947240"/>
              <a:gd name="connsiteX4" fmla="*/ 5294778 w 5638345"/>
              <a:gd name="connsiteY4" fmla="*/ 5947240 h 5947240"/>
              <a:gd name="connsiteX5" fmla="*/ 293678 w 5638345"/>
              <a:gd name="connsiteY5" fmla="*/ 5947240 h 5947240"/>
              <a:gd name="connsiteX6" fmla="*/ 7815 w 5638345"/>
              <a:gd name="connsiteY6" fmla="*/ 5598853 h 5947240"/>
              <a:gd name="connsiteX7" fmla="*/ 0 w 5638345"/>
              <a:gd name="connsiteY7" fmla="*/ 352027 h 5947240"/>
              <a:gd name="connsiteX0" fmla="*/ 0 w 5638345"/>
              <a:gd name="connsiteY0" fmla="*/ 352027 h 5947240"/>
              <a:gd name="connsiteX1" fmla="*/ 285863 w 5638345"/>
              <a:gd name="connsiteY1" fmla="*/ 11455 h 5947240"/>
              <a:gd name="connsiteX2" fmla="*/ 5636511 w 5638345"/>
              <a:gd name="connsiteY2" fmla="*/ 0 h 5947240"/>
              <a:gd name="connsiteX3" fmla="*/ 5635349 w 5638345"/>
              <a:gd name="connsiteY3" fmla="*/ 5606669 h 5947240"/>
              <a:gd name="connsiteX4" fmla="*/ 5294778 w 5638345"/>
              <a:gd name="connsiteY4" fmla="*/ 5947240 h 5947240"/>
              <a:gd name="connsiteX5" fmla="*/ 364016 w 5638345"/>
              <a:gd name="connsiteY5" fmla="*/ 5947240 h 5947240"/>
              <a:gd name="connsiteX6" fmla="*/ 7815 w 5638345"/>
              <a:gd name="connsiteY6" fmla="*/ 5598853 h 5947240"/>
              <a:gd name="connsiteX7" fmla="*/ 0 w 5638345"/>
              <a:gd name="connsiteY7" fmla="*/ 352027 h 5947240"/>
              <a:gd name="connsiteX0" fmla="*/ 0 w 5638345"/>
              <a:gd name="connsiteY0" fmla="*/ 352027 h 5947240"/>
              <a:gd name="connsiteX1" fmla="*/ 356202 w 5638345"/>
              <a:gd name="connsiteY1" fmla="*/ 11455 h 5947240"/>
              <a:gd name="connsiteX2" fmla="*/ 5636511 w 5638345"/>
              <a:gd name="connsiteY2" fmla="*/ 0 h 5947240"/>
              <a:gd name="connsiteX3" fmla="*/ 5635349 w 5638345"/>
              <a:gd name="connsiteY3" fmla="*/ 5606669 h 5947240"/>
              <a:gd name="connsiteX4" fmla="*/ 5294778 w 5638345"/>
              <a:gd name="connsiteY4" fmla="*/ 5947240 h 5947240"/>
              <a:gd name="connsiteX5" fmla="*/ 364016 w 5638345"/>
              <a:gd name="connsiteY5" fmla="*/ 5947240 h 5947240"/>
              <a:gd name="connsiteX6" fmla="*/ 7815 w 5638345"/>
              <a:gd name="connsiteY6" fmla="*/ 5598853 h 5947240"/>
              <a:gd name="connsiteX7" fmla="*/ 0 w 5638345"/>
              <a:gd name="connsiteY7" fmla="*/ 352027 h 5947240"/>
              <a:gd name="connsiteX0" fmla="*/ 0 w 7723733"/>
              <a:gd name="connsiteY0" fmla="*/ 352027 h 5947240"/>
              <a:gd name="connsiteX1" fmla="*/ 356202 w 7723733"/>
              <a:gd name="connsiteY1" fmla="*/ 11455 h 5947240"/>
              <a:gd name="connsiteX2" fmla="*/ 7723728 w 7723733"/>
              <a:gd name="connsiteY2" fmla="*/ 0 h 5947240"/>
              <a:gd name="connsiteX3" fmla="*/ 5635349 w 7723733"/>
              <a:gd name="connsiteY3" fmla="*/ 5606669 h 5947240"/>
              <a:gd name="connsiteX4" fmla="*/ 5294778 w 7723733"/>
              <a:gd name="connsiteY4" fmla="*/ 5947240 h 5947240"/>
              <a:gd name="connsiteX5" fmla="*/ 364016 w 7723733"/>
              <a:gd name="connsiteY5" fmla="*/ 5947240 h 5947240"/>
              <a:gd name="connsiteX6" fmla="*/ 7815 w 7723733"/>
              <a:gd name="connsiteY6" fmla="*/ 5598853 h 5947240"/>
              <a:gd name="connsiteX7" fmla="*/ 0 w 7723733"/>
              <a:gd name="connsiteY7" fmla="*/ 352027 h 5947240"/>
              <a:gd name="connsiteX0" fmla="*/ 0 w 7724473"/>
              <a:gd name="connsiteY0" fmla="*/ 352027 h 5947240"/>
              <a:gd name="connsiteX1" fmla="*/ 356202 w 7724473"/>
              <a:gd name="connsiteY1" fmla="*/ 11455 h 5947240"/>
              <a:gd name="connsiteX2" fmla="*/ 7723728 w 7724473"/>
              <a:gd name="connsiteY2" fmla="*/ 0 h 5947240"/>
              <a:gd name="connsiteX3" fmla="*/ 7712627 w 7724473"/>
              <a:gd name="connsiteY3" fmla="*/ 5517217 h 5947240"/>
              <a:gd name="connsiteX4" fmla="*/ 5294778 w 7724473"/>
              <a:gd name="connsiteY4" fmla="*/ 5947240 h 5947240"/>
              <a:gd name="connsiteX5" fmla="*/ 364016 w 7724473"/>
              <a:gd name="connsiteY5" fmla="*/ 5947240 h 5947240"/>
              <a:gd name="connsiteX6" fmla="*/ 7815 w 7724473"/>
              <a:gd name="connsiteY6" fmla="*/ 5598853 h 5947240"/>
              <a:gd name="connsiteX7" fmla="*/ 0 w 7724473"/>
              <a:gd name="connsiteY7" fmla="*/ 352027 h 5947240"/>
              <a:gd name="connsiteX0" fmla="*/ 0 w 7724473"/>
              <a:gd name="connsiteY0" fmla="*/ 352027 h 5947240"/>
              <a:gd name="connsiteX1" fmla="*/ 356202 w 7724473"/>
              <a:gd name="connsiteY1" fmla="*/ 11455 h 5947240"/>
              <a:gd name="connsiteX2" fmla="*/ 7723728 w 7724473"/>
              <a:gd name="connsiteY2" fmla="*/ 0 h 5947240"/>
              <a:gd name="connsiteX3" fmla="*/ 7712627 w 7724473"/>
              <a:gd name="connsiteY3" fmla="*/ 5517217 h 5947240"/>
              <a:gd name="connsiteX4" fmla="*/ 7391934 w 7724473"/>
              <a:gd name="connsiteY4" fmla="*/ 5947240 h 5947240"/>
              <a:gd name="connsiteX5" fmla="*/ 364016 w 7724473"/>
              <a:gd name="connsiteY5" fmla="*/ 5947240 h 5947240"/>
              <a:gd name="connsiteX6" fmla="*/ 7815 w 7724473"/>
              <a:gd name="connsiteY6" fmla="*/ 5598853 h 5947240"/>
              <a:gd name="connsiteX7" fmla="*/ 0 w 7724473"/>
              <a:gd name="connsiteY7" fmla="*/ 352027 h 5947240"/>
              <a:gd name="connsiteX0" fmla="*/ 0 w 7724473"/>
              <a:gd name="connsiteY0" fmla="*/ 352027 h 5947240"/>
              <a:gd name="connsiteX1" fmla="*/ 356202 w 7724473"/>
              <a:gd name="connsiteY1" fmla="*/ 11455 h 5947240"/>
              <a:gd name="connsiteX2" fmla="*/ 7723728 w 7724473"/>
              <a:gd name="connsiteY2" fmla="*/ 0 h 5947240"/>
              <a:gd name="connsiteX3" fmla="*/ 7712627 w 7724473"/>
              <a:gd name="connsiteY3" fmla="*/ 5517217 h 5947240"/>
              <a:gd name="connsiteX4" fmla="*/ 7322360 w 7724473"/>
              <a:gd name="connsiteY4" fmla="*/ 5947240 h 5947240"/>
              <a:gd name="connsiteX5" fmla="*/ 364016 w 7724473"/>
              <a:gd name="connsiteY5" fmla="*/ 5947240 h 5947240"/>
              <a:gd name="connsiteX6" fmla="*/ 7815 w 7724473"/>
              <a:gd name="connsiteY6" fmla="*/ 5598853 h 5947240"/>
              <a:gd name="connsiteX7" fmla="*/ 0 w 7724473"/>
              <a:gd name="connsiteY7" fmla="*/ 352027 h 5947240"/>
              <a:gd name="connsiteX0" fmla="*/ 0 w 7724192"/>
              <a:gd name="connsiteY0" fmla="*/ 352027 h 5947240"/>
              <a:gd name="connsiteX1" fmla="*/ 356202 w 7724192"/>
              <a:gd name="connsiteY1" fmla="*/ 11455 h 5947240"/>
              <a:gd name="connsiteX2" fmla="*/ 7723728 w 7724192"/>
              <a:gd name="connsiteY2" fmla="*/ 0 h 5947240"/>
              <a:gd name="connsiteX3" fmla="*/ 7702688 w 7724192"/>
              <a:gd name="connsiteY3" fmla="*/ 5606669 h 5947240"/>
              <a:gd name="connsiteX4" fmla="*/ 7322360 w 7724192"/>
              <a:gd name="connsiteY4" fmla="*/ 5947240 h 5947240"/>
              <a:gd name="connsiteX5" fmla="*/ 364016 w 7724192"/>
              <a:gd name="connsiteY5" fmla="*/ 5947240 h 5947240"/>
              <a:gd name="connsiteX6" fmla="*/ 7815 w 7724192"/>
              <a:gd name="connsiteY6" fmla="*/ 5598853 h 5947240"/>
              <a:gd name="connsiteX7" fmla="*/ 0 w 7724192"/>
              <a:gd name="connsiteY7" fmla="*/ 352027 h 5947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24192" h="5947240">
                <a:moveTo>
                  <a:pt x="0" y="352027"/>
                </a:moveTo>
                <a:cubicBezTo>
                  <a:pt x="0" y="163935"/>
                  <a:pt x="168110" y="11455"/>
                  <a:pt x="356202" y="11455"/>
                </a:cubicBezTo>
                <a:lnTo>
                  <a:pt x="7723728" y="0"/>
                </a:lnTo>
                <a:cubicBezTo>
                  <a:pt x="7727764" y="2407"/>
                  <a:pt x="7704225" y="4630086"/>
                  <a:pt x="7702688" y="5606669"/>
                </a:cubicBezTo>
                <a:cubicBezTo>
                  <a:pt x="7702688" y="5794761"/>
                  <a:pt x="7510452" y="5947240"/>
                  <a:pt x="7322360" y="5947240"/>
                </a:cubicBezTo>
                <a:lnTo>
                  <a:pt x="364016" y="5947240"/>
                </a:lnTo>
                <a:cubicBezTo>
                  <a:pt x="175924" y="5947240"/>
                  <a:pt x="7815" y="5786945"/>
                  <a:pt x="7815" y="5598853"/>
                </a:cubicBezTo>
                <a:lnTo>
                  <a:pt x="0" y="352027"/>
                </a:lnTo>
                <a:close/>
              </a:path>
            </a:pathLst>
          </a:custGeom>
          <a:solidFill>
            <a:schemeClr val="accent5"/>
          </a:solidFill>
        </p:spPr>
        <p:txBody>
          <a:bodyPr vert="horz" lIns="137160" tIns="274320" rIns="137160" bIns="274320" rtlCol="0" anchor="t" anchorCtr="0">
            <a:noAutofit/>
          </a:bodyPr>
          <a:lstStyle>
            <a:lvl1pPr marL="0" indent="0">
              <a:buFontTx/>
              <a:buNone/>
              <a:defRPr lang="en-US" sz="1800" dirty="0">
                <a:noFill/>
              </a:defRPr>
            </a:lvl1pPr>
          </a:lstStyle>
          <a:p>
            <a:pPr lvl="0" algn="ctr">
              <a:buFont typeface="Arial" panose="020B0604020202020204" pitchFamily="34" charset="0"/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849A903B-4415-4646-B995-E47A9EDA5D8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693924" y="6487053"/>
            <a:ext cx="254237" cy="142347"/>
          </a:xfrm>
        </p:spPr>
        <p:txBody>
          <a:bodyPr/>
          <a:lstStyle>
            <a:lvl1pPr algn="ctr">
              <a:defRPr/>
            </a:lvl1pPr>
          </a:lstStyle>
          <a:p>
            <a:pPr marL="0" marR="0" lvl="0" indent="0" algn="ctr" defTabSz="914377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Pct val="95000"/>
              <a:buFontTx/>
              <a:buNone/>
              <a:tabLst/>
              <a:defRPr/>
            </a:pPr>
            <a:fld id="{EA543DA1-053B-459F-9A3B-E2E644C3A7CD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peedee"/>
                <a:ea typeface="+mn-ea"/>
                <a:cs typeface="+mn-cs"/>
              </a:rPr>
              <a:pPr marL="0" marR="0" lvl="0" indent="0" algn="ctr" defTabSz="914377" rtl="0" eaLnBrk="1" fontAlgn="auto" latinLnBrk="0" hangingPunct="1">
                <a:lnSpc>
                  <a:spcPct val="90000"/>
                </a:lnSpc>
                <a:spcBef>
                  <a:spcPts val="1800"/>
                </a:spcBef>
                <a:spcAft>
                  <a:spcPts val="0"/>
                </a:spcAft>
                <a:buClrTx/>
                <a:buSzPct val="95000"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eedee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32353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3CEA60-CDC2-4B29-9547-7FF4BAAAD1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5280" y="1371600"/>
            <a:ext cx="11521440" cy="1828800"/>
          </a:xfrm>
        </p:spPr>
        <p:txBody>
          <a:bodyPr lIns="91440" rIns="91440" anchor="t" anchorCtr="0">
            <a:noAutofit/>
          </a:bodyPr>
          <a:lstStyle>
            <a:lvl1pPr algn="l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65A367CF-DC60-40EA-9DDA-9041D5B07D1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396" r="34344" b="58268"/>
          <a:stretch/>
        </p:blipFill>
        <p:spPr>
          <a:xfrm>
            <a:off x="4937760" y="3036696"/>
            <a:ext cx="7254240" cy="382130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18354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 3x Rounded Corners 3:2: Brow and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4">
            <a:extLst>
              <a:ext uri="{FF2B5EF4-FFF2-40B4-BE49-F238E27FC236}">
                <a16:creationId xmlns:a16="http://schemas.microsoft.com/office/drawing/2014/main" id="{88577326-8E57-624C-8AFD-DFB614C974D4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73076" y="3749040"/>
            <a:ext cx="3658078" cy="2331720"/>
          </a:xfrm>
          <a:custGeom>
            <a:avLst/>
            <a:gdLst>
              <a:gd name="connsiteX0" fmla="*/ 0 w 3656965"/>
              <a:gd name="connsiteY0" fmla="*/ 201274 h 2331720"/>
              <a:gd name="connsiteX1" fmla="*/ 201274 w 3656965"/>
              <a:gd name="connsiteY1" fmla="*/ 0 h 2331720"/>
              <a:gd name="connsiteX2" fmla="*/ 3455691 w 3656965"/>
              <a:gd name="connsiteY2" fmla="*/ 0 h 2331720"/>
              <a:gd name="connsiteX3" fmla="*/ 3656965 w 3656965"/>
              <a:gd name="connsiteY3" fmla="*/ 201274 h 2331720"/>
              <a:gd name="connsiteX4" fmla="*/ 3656965 w 3656965"/>
              <a:gd name="connsiteY4" fmla="*/ 2130446 h 2331720"/>
              <a:gd name="connsiteX5" fmla="*/ 3455691 w 3656965"/>
              <a:gd name="connsiteY5" fmla="*/ 2331720 h 2331720"/>
              <a:gd name="connsiteX6" fmla="*/ 201274 w 3656965"/>
              <a:gd name="connsiteY6" fmla="*/ 2331720 h 2331720"/>
              <a:gd name="connsiteX7" fmla="*/ 0 w 3656965"/>
              <a:gd name="connsiteY7" fmla="*/ 2130446 h 2331720"/>
              <a:gd name="connsiteX8" fmla="*/ 0 w 3656965"/>
              <a:gd name="connsiteY8" fmla="*/ 201274 h 2331720"/>
              <a:gd name="connsiteX0" fmla="*/ 0 w 3776747"/>
              <a:gd name="connsiteY0" fmla="*/ 201274 h 2331720"/>
              <a:gd name="connsiteX1" fmla="*/ 201274 w 3776747"/>
              <a:gd name="connsiteY1" fmla="*/ 0 h 2331720"/>
              <a:gd name="connsiteX2" fmla="*/ 3455691 w 3776747"/>
              <a:gd name="connsiteY2" fmla="*/ 0 h 2331720"/>
              <a:gd name="connsiteX3" fmla="*/ 3656965 w 3776747"/>
              <a:gd name="connsiteY3" fmla="*/ 2130446 h 2331720"/>
              <a:gd name="connsiteX4" fmla="*/ 3455691 w 3776747"/>
              <a:gd name="connsiteY4" fmla="*/ 2331720 h 2331720"/>
              <a:gd name="connsiteX5" fmla="*/ 201274 w 3776747"/>
              <a:gd name="connsiteY5" fmla="*/ 2331720 h 2331720"/>
              <a:gd name="connsiteX6" fmla="*/ 0 w 3776747"/>
              <a:gd name="connsiteY6" fmla="*/ 2130446 h 2331720"/>
              <a:gd name="connsiteX7" fmla="*/ 0 w 3776747"/>
              <a:gd name="connsiteY7" fmla="*/ 201274 h 2331720"/>
              <a:gd name="connsiteX0" fmla="*/ 0 w 3656965"/>
              <a:gd name="connsiteY0" fmla="*/ 201274 h 2331720"/>
              <a:gd name="connsiteX1" fmla="*/ 201274 w 3656965"/>
              <a:gd name="connsiteY1" fmla="*/ 0 h 2331720"/>
              <a:gd name="connsiteX2" fmla="*/ 3455691 w 3656965"/>
              <a:gd name="connsiteY2" fmla="*/ 0 h 2331720"/>
              <a:gd name="connsiteX3" fmla="*/ 3656965 w 3656965"/>
              <a:gd name="connsiteY3" fmla="*/ 2130446 h 2331720"/>
              <a:gd name="connsiteX4" fmla="*/ 3455691 w 3656965"/>
              <a:gd name="connsiteY4" fmla="*/ 2331720 h 2331720"/>
              <a:gd name="connsiteX5" fmla="*/ 201274 w 3656965"/>
              <a:gd name="connsiteY5" fmla="*/ 2331720 h 2331720"/>
              <a:gd name="connsiteX6" fmla="*/ 0 w 3656965"/>
              <a:gd name="connsiteY6" fmla="*/ 2130446 h 2331720"/>
              <a:gd name="connsiteX7" fmla="*/ 0 w 3656965"/>
              <a:gd name="connsiteY7" fmla="*/ 201274 h 2331720"/>
              <a:gd name="connsiteX0" fmla="*/ 0 w 3658078"/>
              <a:gd name="connsiteY0" fmla="*/ 201274 h 2331720"/>
              <a:gd name="connsiteX1" fmla="*/ 201274 w 3658078"/>
              <a:gd name="connsiteY1" fmla="*/ 0 h 2331720"/>
              <a:gd name="connsiteX2" fmla="*/ 3655716 w 3658078"/>
              <a:gd name="connsiteY2" fmla="*/ 0 h 2331720"/>
              <a:gd name="connsiteX3" fmla="*/ 3656965 w 3658078"/>
              <a:gd name="connsiteY3" fmla="*/ 2130446 h 2331720"/>
              <a:gd name="connsiteX4" fmla="*/ 3455691 w 3658078"/>
              <a:gd name="connsiteY4" fmla="*/ 2331720 h 2331720"/>
              <a:gd name="connsiteX5" fmla="*/ 201274 w 3658078"/>
              <a:gd name="connsiteY5" fmla="*/ 2331720 h 2331720"/>
              <a:gd name="connsiteX6" fmla="*/ 0 w 3658078"/>
              <a:gd name="connsiteY6" fmla="*/ 2130446 h 2331720"/>
              <a:gd name="connsiteX7" fmla="*/ 0 w 3658078"/>
              <a:gd name="connsiteY7" fmla="*/ 201274 h 2331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58078" h="2331720">
                <a:moveTo>
                  <a:pt x="0" y="201274"/>
                </a:moveTo>
                <a:cubicBezTo>
                  <a:pt x="0" y="90113"/>
                  <a:pt x="90113" y="0"/>
                  <a:pt x="201274" y="0"/>
                </a:cubicBezTo>
                <a:lnTo>
                  <a:pt x="3655716" y="0"/>
                </a:lnTo>
                <a:cubicBezTo>
                  <a:pt x="3660164" y="5824"/>
                  <a:pt x="3656965" y="1741826"/>
                  <a:pt x="3656965" y="2130446"/>
                </a:cubicBezTo>
                <a:cubicBezTo>
                  <a:pt x="3656965" y="2241607"/>
                  <a:pt x="3566852" y="2331720"/>
                  <a:pt x="3455691" y="2331720"/>
                </a:cubicBezTo>
                <a:lnTo>
                  <a:pt x="201274" y="2331720"/>
                </a:lnTo>
                <a:cubicBezTo>
                  <a:pt x="90113" y="2331720"/>
                  <a:pt x="0" y="2241607"/>
                  <a:pt x="0" y="2130446"/>
                </a:cubicBezTo>
                <a:lnTo>
                  <a:pt x="0" y="201274"/>
                </a:lnTo>
                <a:close/>
              </a:path>
            </a:pathLst>
          </a:custGeom>
          <a:solidFill>
            <a:schemeClr val="accent5"/>
          </a:solidFill>
        </p:spPr>
        <p:txBody>
          <a:bodyPr vert="horz" lIns="137160" tIns="274320" rIns="137160" bIns="274320" rtlCol="0" anchor="t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en-US" sz="1800" dirty="0">
                <a:solidFill>
                  <a:schemeClr val="accent4"/>
                </a:solidFill>
              </a:defRPr>
            </a:lvl1pPr>
          </a:lstStyle>
          <a:p>
            <a:pPr marL="287338" lvl="0" indent="-287338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988FE8-7BCE-4DCC-AD06-6E2476D85CA8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473076" y="1164006"/>
            <a:ext cx="11245850" cy="2103120"/>
          </a:xfrm>
          <a:prstGeom prst="rect">
            <a:avLst/>
          </a:prstGeo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2000"/>
            </a:lvl1pPr>
          </a:lstStyle>
          <a:p>
            <a:pPr lvl="0"/>
            <a:r>
              <a:rPr lang="en-US" dirty="0"/>
              <a:t>Edit Master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4324FC-DA88-024C-B850-9A3B70FA29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Picture Placeholder 4">
            <a:extLst>
              <a:ext uri="{FF2B5EF4-FFF2-40B4-BE49-F238E27FC236}">
                <a16:creationId xmlns:a16="http://schemas.microsoft.com/office/drawing/2014/main" id="{748BFDC7-BD18-0F4A-9CA2-B7EDF05E7E67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4267200" y="3749040"/>
            <a:ext cx="3658078" cy="2331720"/>
          </a:xfrm>
          <a:custGeom>
            <a:avLst/>
            <a:gdLst>
              <a:gd name="connsiteX0" fmla="*/ 0 w 3656965"/>
              <a:gd name="connsiteY0" fmla="*/ 201274 h 2331720"/>
              <a:gd name="connsiteX1" fmla="*/ 201274 w 3656965"/>
              <a:gd name="connsiteY1" fmla="*/ 0 h 2331720"/>
              <a:gd name="connsiteX2" fmla="*/ 3455691 w 3656965"/>
              <a:gd name="connsiteY2" fmla="*/ 0 h 2331720"/>
              <a:gd name="connsiteX3" fmla="*/ 3656965 w 3656965"/>
              <a:gd name="connsiteY3" fmla="*/ 201274 h 2331720"/>
              <a:gd name="connsiteX4" fmla="*/ 3656965 w 3656965"/>
              <a:gd name="connsiteY4" fmla="*/ 2130446 h 2331720"/>
              <a:gd name="connsiteX5" fmla="*/ 3455691 w 3656965"/>
              <a:gd name="connsiteY5" fmla="*/ 2331720 h 2331720"/>
              <a:gd name="connsiteX6" fmla="*/ 201274 w 3656965"/>
              <a:gd name="connsiteY6" fmla="*/ 2331720 h 2331720"/>
              <a:gd name="connsiteX7" fmla="*/ 0 w 3656965"/>
              <a:gd name="connsiteY7" fmla="*/ 2130446 h 2331720"/>
              <a:gd name="connsiteX8" fmla="*/ 0 w 3656965"/>
              <a:gd name="connsiteY8" fmla="*/ 201274 h 2331720"/>
              <a:gd name="connsiteX0" fmla="*/ 0 w 3776747"/>
              <a:gd name="connsiteY0" fmla="*/ 201274 h 2331720"/>
              <a:gd name="connsiteX1" fmla="*/ 201274 w 3776747"/>
              <a:gd name="connsiteY1" fmla="*/ 0 h 2331720"/>
              <a:gd name="connsiteX2" fmla="*/ 3455691 w 3776747"/>
              <a:gd name="connsiteY2" fmla="*/ 0 h 2331720"/>
              <a:gd name="connsiteX3" fmla="*/ 3656965 w 3776747"/>
              <a:gd name="connsiteY3" fmla="*/ 2130446 h 2331720"/>
              <a:gd name="connsiteX4" fmla="*/ 3455691 w 3776747"/>
              <a:gd name="connsiteY4" fmla="*/ 2331720 h 2331720"/>
              <a:gd name="connsiteX5" fmla="*/ 201274 w 3776747"/>
              <a:gd name="connsiteY5" fmla="*/ 2331720 h 2331720"/>
              <a:gd name="connsiteX6" fmla="*/ 0 w 3776747"/>
              <a:gd name="connsiteY6" fmla="*/ 2130446 h 2331720"/>
              <a:gd name="connsiteX7" fmla="*/ 0 w 3776747"/>
              <a:gd name="connsiteY7" fmla="*/ 201274 h 2331720"/>
              <a:gd name="connsiteX0" fmla="*/ 0 w 3656965"/>
              <a:gd name="connsiteY0" fmla="*/ 201274 h 2331720"/>
              <a:gd name="connsiteX1" fmla="*/ 201274 w 3656965"/>
              <a:gd name="connsiteY1" fmla="*/ 0 h 2331720"/>
              <a:gd name="connsiteX2" fmla="*/ 3455691 w 3656965"/>
              <a:gd name="connsiteY2" fmla="*/ 0 h 2331720"/>
              <a:gd name="connsiteX3" fmla="*/ 3656965 w 3656965"/>
              <a:gd name="connsiteY3" fmla="*/ 2130446 h 2331720"/>
              <a:gd name="connsiteX4" fmla="*/ 3455691 w 3656965"/>
              <a:gd name="connsiteY4" fmla="*/ 2331720 h 2331720"/>
              <a:gd name="connsiteX5" fmla="*/ 201274 w 3656965"/>
              <a:gd name="connsiteY5" fmla="*/ 2331720 h 2331720"/>
              <a:gd name="connsiteX6" fmla="*/ 0 w 3656965"/>
              <a:gd name="connsiteY6" fmla="*/ 2130446 h 2331720"/>
              <a:gd name="connsiteX7" fmla="*/ 0 w 3656965"/>
              <a:gd name="connsiteY7" fmla="*/ 201274 h 2331720"/>
              <a:gd name="connsiteX0" fmla="*/ 0 w 3658078"/>
              <a:gd name="connsiteY0" fmla="*/ 201274 h 2331720"/>
              <a:gd name="connsiteX1" fmla="*/ 201274 w 3658078"/>
              <a:gd name="connsiteY1" fmla="*/ 0 h 2331720"/>
              <a:gd name="connsiteX2" fmla="*/ 3655716 w 3658078"/>
              <a:gd name="connsiteY2" fmla="*/ 0 h 2331720"/>
              <a:gd name="connsiteX3" fmla="*/ 3656965 w 3658078"/>
              <a:gd name="connsiteY3" fmla="*/ 2130446 h 2331720"/>
              <a:gd name="connsiteX4" fmla="*/ 3455691 w 3658078"/>
              <a:gd name="connsiteY4" fmla="*/ 2331720 h 2331720"/>
              <a:gd name="connsiteX5" fmla="*/ 201274 w 3658078"/>
              <a:gd name="connsiteY5" fmla="*/ 2331720 h 2331720"/>
              <a:gd name="connsiteX6" fmla="*/ 0 w 3658078"/>
              <a:gd name="connsiteY6" fmla="*/ 2130446 h 2331720"/>
              <a:gd name="connsiteX7" fmla="*/ 0 w 3658078"/>
              <a:gd name="connsiteY7" fmla="*/ 201274 h 2331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58078" h="2331720">
                <a:moveTo>
                  <a:pt x="0" y="201274"/>
                </a:moveTo>
                <a:cubicBezTo>
                  <a:pt x="0" y="90113"/>
                  <a:pt x="90113" y="0"/>
                  <a:pt x="201274" y="0"/>
                </a:cubicBezTo>
                <a:lnTo>
                  <a:pt x="3655716" y="0"/>
                </a:lnTo>
                <a:cubicBezTo>
                  <a:pt x="3660164" y="5824"/>
                  <a:pt x="3656965" y="1741826"/>
                  <a:pt x="3656965" y="2130446"/>
                </a:cubicBezTo>
                <a:cubicBezTo>
                  <a:pt x="3656965" y="2241607"/>
                  <a:pt x="3566852" y="2331720"/>
                  <a:pt x="3455691" y="2331720"/>
                </a:cubicBezTo>
                <a:lnTo>
                  <a:pt x="201274" y="2331720"/>
                </a:lnTo>
                <a:cubicBezTo>
                  <a:pt x="90113" y="2331720"/>
                  <a:pt x="0" y="2241607"/>
                  <a:pt x="0" y="2130446"/>
                </a:cubicBezTo>
                <a:lnTo>
                  <a:pt x="0" y="201274"/>
                </a:lnTo>
                <a:close/>
              </a:path>
            </a:pathLst>
          </a:custGeom>
          <a:solidFill>
            <a:schemeClr val="accent5"/>
          </a:solidFill>
        </p:spPr>
        <p:txBody>
          <a:bodyPr vert="horz" lIns="137160" tIns="274320" rIns="137160" bIns="274320" rtlCol="0" anchor="t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en-US" sz="1800" dirty="0">
                <a:solidFill>
                  <a:schemeClr val="accent4"/>
                </a:solidFill>
              </a:defRPr>
            </a:lvl1pPr>
          </a:lstStyle>
          <a:p>
            <a:pPr marL="287338" lvl="0" indent="-287338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4C630D1A-4F2A-EA4A-AEDE-FE3DFA175573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8067206" y="3749040"/>
            <a:ext cx="3658078" cy="2331720"/>
          </a:xfrm>
          <a:custGeom>
            <a:avLst/>
            <a:gdLst>
              <a:gd name="connsiteX0" fmla="*/ 0 w 3656965"/>
              <a:gd name="connsiteY0" fmla="*/ 201274 h 2331720"/>
              <a:gd name="connsiteX1" fmla="*/ 201274 w 3656965"/>
              <a:gd name="connsiteY1" fmla="*/ 0 h 2331720"/>
              <a:gd name="connsiteX2" fmla="*/ 3455691 w 3656965"/>
              <a:gd name="connsiteY2" fmla="*/ 0 h 2331720"/>
              <a:gd name="connsiteX3" fmla="*/ 3656965 w 3656965"/>
              <a:gd name="connsiteY3" fmla="*/ 201274 h 2331720"/>
              <a:gd name="connsiteX4" fmla="*/ 3656965 w 3656965"/>
              <a:gd name="connsiteY4" fmla="*/ 2130446 h 2331720"/>
              <a:gd name="connsiteX5" fmla="*/ 3455691 w 3656965"/>
              <a:gd name="connsiteY5" fmla="*/ 2331720 h 2331720"/>
              <a:gd name="connsiteX6" fmla="*/ 201274 w 3656965"/>
              <a:gd name="connsiteY6" fmla="*/ 2331720 h 2331720"/>
              <a:gd name="connsiteX7" fmla="*/ 0 w 3656965"/>
              <a:gd name="connsiteY7" fmla="*/ 2130446 h 2331720"/>
              <a:gd name="connsiteX8" fmla="*/ 0 w 3656965"/>
              <a:gd name="connsiteY8" fmla="*/ 201274 h 2331720"/>
              <a:gd name="connsiteX0" fmla="*/ 0 w 3776747"/>
              <a:gd name="connsiteY0" fmla="*/ 201274 h 2331720"/>
              <a:gd name="connsiteX1" fmla="*/ 201274 w 3776747"/>
              <a:gd name="connsiteY1" fmla="*/ 0 h 2331720"/>
              <a:gd name="connsiteX2" fmla="*/ 3455691 w 3776747"/>
              <a:gd name="connsiteY2" fmla="*/ 0 h 2331720"/>
              <a:gd name="connsiteX3" fmla="*/ 3656965 w 3776747"/>
              <a:gd name="connsiteY3" fmla="*/ 2130446 h 2331720"/>
              <a:gd name="connsiteX4" fmla="*/ 3455691 w 3776747"/>
              <a:gd name="connsiteY4" fmla="*/ 2331720 h 2331720"/>
              <a:gd name="connsiteX5" fmla="*/ 201274 w 3776747"/>
              <a:gd name="connsiteY5" fmla="*/ 2331720 h 2331720"/>
              <a:gd name="connsiteX6" fmla="*/ 0 w 3776747"/>
              <a:gd name="connsiteY6" fmla="*/ 2130446 h 2331720"/>
              <a:gd name="connsiteX7" fmla="*/ 0 w 3776747"/>
              <a:gd name="connsiteY7" fmla="*/ 201274 h 2331720"/>
              <a:gd name="connsiteX0" fmla="*/ 0 w 3656965"/>
              <a:gd name="connsiteY0" fmla="*/ 201274 h 2331720"/>
              <a:gd name="connsiteX1" fmla="*/ 201274 w 3656965"/>
              <a:gd name="connsiteY1" fmla="*/ 0 h 2331720"/>
              <a:gd name="connsiteX2" fmla="*/ 3455691 w 3656965"/>
              <a:gd name="connsiteY2" fmla="*/ 0 h 2331720"/>
              <a:gd name="connsiteX3" fmla="*/ 3656965 w 3656965"/>
              <a:gd name="connsiteY3" fmla="*/ 2130446 h 2331720"/>
              <a:gd name="connsiteX4" fmla="*/ 3455691 w 3656965"/>
              <a:gd name="connsiteY4" fmla="*/ 2331720 h 2331720"/>
              <a:gd name="connsiteX5" fmla="*/ 201274 w 3656965"/>
              <a:gd name="connsiteY5" fmla="*/ 2331720 h 2331720"/>
              <a:gd name="connsiteX6" fmla="*/ 0 w 3656965"/>
              <a:gd name="connsiteY6" fmla="*/ 2130446 h 2331720"/>
              <a:gd name="connsiteX7" fmla="*/ 0 w 3656965"/>
              <a:gd name="connsiteY7" fmla="*/ 201274 h 2331720"/>
              <a:gd name="connsiteX0" fmla="*/ 0 w 3658078"/>
              <a:gd name="connsiteY0" fmla="*/ 201274 h 2331720"/>
              <a:gd name="connsiteX1" fmla="*/ 201274 w 3658078"/>
              <a:gd name="connsiteY1" fmla="*/ 0 h 2331720"/>
              <a:gd name="connsiteX2" fmla="*/ 3655716 w 3658078"/>
              <a:gd name="connsiteY2" fmla="*/ 0 h 2331720"/>
              <a:gd name="connsiteX3" fmla="*/ 3656965 w 3658078"/>
              <a:gd name="connsiteY3" fmla="*/ 2130446 h 2331720"/>
              <a:gd name="connsiteX4" fmla="*/ 3455691 w 3658078"/>
              <a:gd name="connsiteY4" fmla="*/ 2331720 h 2331720"/>
              <a:gd name="connsiteX5" fmla="*/ 201274 w 3658078"/>
              <a:gd name="connsiteY5" fmla="*/ 2331720 h 2331720"/>
              <a:gd name="connsiteX6" fmla="*/ 0 w 3658078"/>
              <a:gd name="connsiteY6" fmla="*/ 2130446 h 2331720"/>
              <a:gd name="connsiteX7" fmla="*/ 0 w 3658078"/>
              <a:gd name="connsiteY7" fmla="*/ 201274 h 2331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58078" h="2331720">
                <a:moveTo>
                  <a:pt x="0" y="201274"/>
                </a:moveTo>
                <a:cubicBezTo>
                  <a:pt x="0" y="90113"/>
                  <a:pt x="90113" y="0"/>
                  <a:pt x="201274" y="0"/>
                </a:cubicBezTo>
                <a:lnTo>
                  <a:pt x="3655716" y="0"/>
                </a:lnTo>
                <a:cubicBezTo>
                  <a:pt x="3660164" y="5824"/>
                  <a:pt x="3656965" y="1741826"/>
                  <a:pt x="3656965" y="2130446"/>
                </a:cubicBezTo>
                <a:cubicBezTo>
                  <a:pt x="3656965" y="2241607"/>
                  <a:pt x="3566852" y="2331720"/>
                  <a:pt x="3455691" y="2331720"/>
                </a:cubicBezTo>
                <a:lnTo>
                  <a:pt x="201274" y="2331720"/>
                </a:lnTo>
                <a:cubicBezTo>
                  <a:pt x="90113" y="2331720"/>
                  <a:pt x="0" y="2241607"/>
                  <a:pt x="0" y="2130446"/>
                </a:cubicBezTo>
                <a:lnTo>
                  <a:pt x="0" y="201274"/>
                </a:lnTo>
                <a:close/>
              </a:path>
            </a:pathLst>
          </a:custGeom>
          <a:solidFill>
            <a:schemeClr val="accent5"/>
          </a:solidFill>
        </p:spPr>
        <p:txBody>
          <a:bodyPr vert="horz" lIns="137160" tIns="274320" rIns="137160" bIns="274320" rtlCol="0" anchor="t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en-US" sz="1800" dirty="0">
                <a:solidFill>
                  <a:schemeClr val="accent4"/>
                </a:solidFill>
              </a:defRPr>
            </a:lvl1pPr>
          </a:lstStyle>
          <a:p>
            <a:pPr marL="287338" lvl="0" indent="-287338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7C7EC9-09B4-F944-9598-B2A5B748A788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>
          <a:xfrm>
            <a:off x="11693924" y="6487053"/>
            <a:ext cx="254237" cy="142347"/>
          </a:xfrm>
        </p:spPr>
        <p:txBody>
          <a:bodyPr/>
          <a:lstStyle>
            <a:lvl1pPr algn="ctr">
              <a:defRPr/>
            </a:lvl1pPr>
          </a:lstStyle>
          <a:p>
            <a:pPr marL="0" marR="0" lvl="0" indent="0" algn="ctr" defTabSz="914377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Pct val="95000"/>
              <a:buFontTx/>
              <a:buNone/>
              <a:tabLst/>
              <a:defRPr/>
            </a:pPr>
            <a:fld id="{EA543DA1-053B-459F-9A3B-E2E644C3A7CD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peedee"/>
                <a:ea typeface="+mn-ea"/>
                <a:cs typeface="+mn-cs"/>
              </a:rPr>
              <a:pPr marL="0" marR="0" lvl="0" indent="0" algn="ctr" defTabSz="914377" rtl="0" eaLnBrk="1" fontAlgn="auto" latinLnBrk="0" hangingPunct="1">
                <a:lnSpc>
                  <a:spcPct val="90000"/>
                </a:lnSpc>
                <a:spcBef>
                  <a:spcPts val="1800"/>
                </a:spcBef>
                <a:spcAft>
                  <a:spcPts val="0"/>
                </a:spcAft>
                <a:buClrTx/>
                <a:buSzPct val="95000"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eedee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512081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 3x Corners 3:2: Brow and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988FE8-7BCE-4DCC-AD06-6E2476D85CA8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473076" y="1164006"/>
            <a:ext cx="11245850" cy="2103120"/>
          </a:xfrm>
          <a:prstGeom prst="rect">
            <a:avLst/>
          </a:prstGeo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2000"/>
            </a:lvl1pPr>
          </a:lstStyle>
          <a:p>
            <a:pPr lvl="0"/>
            <a:r>
              <a:rPr lang="en-US" dirty="0"/>
              <a:t>Edit Master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4324FC-DA88-024C-B850-9A3B70FA29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7C7EC9-09B4-F944-9598-B2A5B748A788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>
          <a:xfrm>
            <a:off x="11693924" y="6487053"/>
            <a:ext cx="254237" cy="142347"/>
          </a:xfrm>
        </p:spPr>
        <p:txBody>
          <a:bodyPr/>
          <a:lstStyle>
            <a:lvl1pPr algn="ctr">
              <a:defRPr/>
            </a:lvl1pPr>
          </a:lstStyle>
          <a:p>
            <a:pPr marL="0" marR="0" lvl="0" indent="0" algn="ctr" defTabSz="914377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Pct val="95000"/>
              <a:buFontTx/>
              <a:buNone/>
              <a:tabLst/>
              <a:defRPr/>
            </a:pPr>
            <a:fld id="{EA543DA1-053B-459F-9A3B-E2E644C3A7CD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peedee"/>
                <a:ea typeface="+mn-ea"/>
                <a:cs typeface="+mn-cs"/>
              </a:rPr>
              <a:pPr marL="0" marR="0" lvl="0" indent="0" algn="ctr" defTabSz="914377" rtl="0" eaLnBrk="1" fontAlgn="auto" latinLnBrk="0" hangingPunct="1">
                <a:lnSpc>
                  <a:spcPct val="90000"/>
                </a:lnSpc>
                <a:spcBef>
                  <a:spcPts val="1800"/>
                </a:spcBef>
                <a:spcAft>
                  <a:spcPts val="0"/>
                </a:spcAft>
                <a:buClrTx/>
                <a:buSzPct val="95000"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eedee"/>
              <a:ea typeface="+mn-ea"/>
              <a:cs typeface="+mn-cs"/>
            </a:endParaRPr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81CDAB73-EF81-E241-816A-0BFA45F3BD7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061324" y="3749040"/>
            <a:ext cx="3663961" cy="2331720"/>
          </a:xfrm>
          <a:prstGeom prst="rect">
            <a:avLst/>
          </a:prstGeom>
          <a:solidFill>
            <a:schemeClr val="accent5"/>
          </a:solidFill>
        </p:spPr>
        <p:txBody>
          <a:bodyPr vert="horz" lIns="137160" tIns="274320" rIns="137160" bIns="274320" rtlCol="0" anchor="t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en-US" sz="1800" dirty="0">
                <a:solidFill>
                  <a:schemeClr val="accent4"/>
                </a:solidFill>
              </a:defRPr>
            </a:lvl1pPr>
          </a:lstStyle>
          <a:p>
            <a:pPr marL="287338" lvl="0" indent="-287338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8AB714AD-04ED-D14E-AA32-32ABD684B03D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273082" y="3749040"/>
            <a:ext cx="3652196" cy="2331720"/>
          </a:xfrm>
          <a:prstGeom prst="rect">
            <a:avLst/>
          </a:prstGeom>
          <a:solidFill>
            <a:schemeClr val="accent5"/>
          </a:solidFill>
        </p:spPr>
        <p:txBody>
          <a:bodyPr vert="horz" lIns="137160" tIns="274320" rIns="137160" bIns="274320" rtlCol="0" anchor="t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en-US" sz="1800" dirty="0">
                <a:solidFill>
                  <a:schemeClr val="accent4"/>
                </a:solidFill>
              </a:defRPr>
            </a:lvl1pPr>
          </a:lstStyle>
          <a:p>
            <a:pPr marL="287338" lvl="0" indent="-287338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" name="Picture Placeholder 4">
            <a:extLst>
              <a:ext uri="{FF2B5EF4-FFF2-40B4-BE49-F238E27FC236}">
                <a16:creationId xmlns:a16="http://schemas.microsoft.com/office/drawing/2014/main" id="{26D08B4C-08CB-DB42-9ACF-6D152954B296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473074" y="3749040"/>
            <a:ext cx="3652197" cy="2331720"/>
          </a:xfrm>
          <a:prstGeom prst="rect">
            <a:avLst/>
          </a:prstGeom>
          <a:solidFill>
            <a:schemeClr val="accent5"/>
          </a:solidFill>
        </p:spPr>
        <p:txBody>
          <a:bodyPr vert="horz" lIns="137160" tIns="274320" rIns="137160" bIns="274320" rtlCol="0" anchor="t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en-US" sz="1800" dirty="0">
                <a:solidFill>
                  <a:schemeClr val="accent4"/>
                </a:solidFill>
              </a:defRPr>
            </a:lvl1pPr>
          </a:lstStyle>
          <a:p>
            <a:pPr marL="287338" lvl="0" indent="-287338" algn="ctr"/>
            <a:r>
              <a:rPr lang="en-US"/>
              <a:t>Click icon to add picture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5371755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s 3x Square: Brow and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4">
            <a:extLst>
              <a:ext uri="{FF2B5EF4-FFF2-40B4-BE49-F238E27FC236}">
                <a16:creationId xmlns:a16="http://schemas.microsoft.com/office/drawing/2014/main" id="{6880F47F-F674-B44C-A09F-58D1737190CB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021071" y="2240280"/>
            <a:ext cx="2486409" cy="2606040"/>
          </a:xfrm>
          <a:custGeom>
            <a:avLst/>
            <a:gdLst>
              <a:gd name="connsiteX0" fmla="*/ 0 w 3656965"/>
              <a:gd name="connsiteY0" fmla="*/ 201274 h 2331720"/>
              <a:gd name="connsiteX1" fmla="*/ 201274 w 3656965"/>
              <a:gd name="connsiteY1" fmla="*/ 0 h 2331720"/>
              <a:gd name="connsiteX2" fmla="*/ 3455691 w 3656965"/>
              <a:gd name="connsiteY2" fmla="*/ 0 h 2331720"/>
              <a:gd name="connsiteX3" fmla="*/ 3656965 w 3656965"/>
              <a:gd name="connsiteY3" fmla="*/ 201274 h 2331720"/>
              <a:gd name="connsiteX4" fmla="*/ 3656965 w 3656965"/>
              <a:gd name="connsiteY4" fmla="*/ 2130446 h 2331720"/>
              <a:gd name="connsiteX5" fmla="*/ 3455691 w 3656965"/>
              <a:gd name="connsiteY5" fmla="*/ 2331720 h 2331720"/>
              <a:gd name="connsiteX6" fmla="*/ 201274 w 3656965"/>
              <a:gd name="connsiteY6" fmla="*/ 2331720 h 2331720"/>
              <a:gd name="connsiteX7" fmla="*/ 0 w 3656965"/>
              <a:gd name="connsiteY7" fmla="*/ 2130446 h 2331720"/>
              <a:gd name="connsiteX8" fmla="*/ 0 w 3656965"/>
              <a:gd name="connsiteY8" fmla="*/ 201274 h 2331720"/>
              <a:gd name="connsiteX0" fmla="*/ 0 w 3776747"/>
              <a:gd name="connsiteY0" fmla="*/ 201274 h 2331720"/>
              <a:gd name="connsiteX1" fmla="*/ 201274 w 3776747"/>
              <a:gd name="connsiteY1" fmla="*/ 0 h 2331720"/>
              <a:gd name="connsiteX2" fmla="*/ 3455691 w 3776747"/>
              <a:gd name="connsiteY2" fmla="*/ 0 h 2331720"/>
              <a:gd name="connsiteX3" fmla="*/ 3656965 w 3776747"/>
              <a:gd name="connsiteY3" fmla="*/ 2130446 h 2331720"/>
              <a:gd name="connsiteX4" fmla="*/ 3455691 w 3776747"/>
              <a:gd name="connsiteY4" fmla="*/ 2331720 h 2331720"/>
              <a:gd name="connsiteX5" fmla="*/ 201274 w 3776747"/>
              <a:gd name="connsiteY5" fmla="*/ 2331720 h 2331720"/>
              <a:gd name="connsiteX6" fmla="*/ 0 w 3776747"/>
              <a:gd name="connsiteY6" fmla="*/ 2130446 h 2331720"/>
              <a:gd name="connsiteX7" fmla="*/ 0 w 3776747"/>
              <a:gd name="connsiteY7" fmla="*/ 201274 h 2331720"/>
              <a:gd name="connsiteX0" fmla="*/ 0 w 3656965"/>
              <a:gd name="connsiteY0" fmla="*/ 201274 h 2331720"/>
              <a:gd name="connsiteX1" fmla="*/ 201274 w 3656965"/>
              <a:gd name="connsiteY1" fmla="*/ 0 h 2331720"/>
              <a:gd name="connsiteX2" fmla="*/ 3455691 w 3656965"/>
              <a:gd name="connsiteY2" fmla="*/ 0 h 2331720"/>
              <a:gd name="connsiteX3" fmla="*/ 3656965 w 3656965"/>
              <a:gd name="connsiteY3" fmla="*/ 2130446 h 2331720"/>
              <a:gd name="connsiteX4" fmla="*/ 3455691 w 3656965"/>
              <a:gd name="connsiteY4" fmla="*/ 2331720 h 2331720"/>
              <a:gd name="connsiteX5" fmla="*/ 201274 w 3656965"/>
              <a:gd name="connsiteY5" fmla="*/ 2331720 h 2331720"/>
              <a:gd name="connsiteX6" fmla="*/ 0 w 3656965"/>
              <a:gd name="connsiteY6" fmla="*/ 2130446 h 2331720"/>
              <a:gd name="connsiteX7" fmla="*/ 0 w 3656965"/>
              <a:gd name="connsiteY7" fmla="*/ 201274 h 2331720"/>
              <a:gd name="connsiteX0" fmla="*/ 0 w 3658078"/>
              <a:gd name="connsiteY0" fmla="*/ 201274 h 2331720"/>
              <a:gd name="connsiteX1" fmla="*/ 201274 w 3658078"/>
              <a:gd name="connsiteY1" fmla="*/ 0 h 2331720"/>
              <a:gd name="connsiteX2" fmla="*/ 3655716 w 3658078"/>
              <a:gd name="connsiteY2" fmla="*/ 0 h 2331720"/>
              <a:gd name="connsiteX3" fmla="*/ 3656965 w 3658078"/>
              <a:gd name="connsiteY3" fmla="*/ 2130446 h 2331720"/>
              <a:gd name="connsiteX4" fmla="*/ 3455691 w 3658078"/>
              <a:gd name="connsiteY4" fmla="*/ 2331720 h 2331720"/>
              <a:gd name="connsiteX5" fmla="*/ 201274 w 3658078"/>
              <a:gd name="connsiteY5" fmla="*/ 2331720 h 2331720"/>
              <a:gd name="connsiteX6" fmla="*/ 0 w 3658078"/>
              <a:gd name="connsiteY6" fmla="*/ 2130446 h 2331720"/>
              <a:gd name="connsiteX7" fmla="*/ 0 w 3658078"/>
              <a:gd name="connsiteY7" fmla="*/ 201274 h 2331720"/>
              <a:gd name="connsiteX0" fmla="*/ 0 w 3656965"/>
              <a:gd name="connsiteY0" fmla="*/ 201274 h 2331720"/>
              <a:gd name="connsiteX1" fmla="*/ 201274 w 3656965"/>
              <a:gd name="connsiteY1" fmla="*/ 0 h 2331720"/>
              <a:gd name="connsiteX2" fmla="*/ 2222320 w 3656965"/>
              <a:gd name="connsiteY2" fmla="*/ 0 h 2331720"/>
              <a:gd name="connsiteX3" fmla="*/ 3656965 w 3656965"/>
              <a:gd name="connsiteY3" fmla="*/ 2130446 h 2331720"/>
              <a:gd name="connsiteX4" fmla="*/ 3455691 w 3656965"/>
              <a:gd name="connsiteY4" fmla="*/ 2331720 h 2331720"/>
              <a:gd name="connsiteX5" fmla="*/ 201274 w 3656965"/>
              <a:gd name="connsiteY5" fmla="*/ 2331720 h 2331720"/>
              <a:gd name="connsiteX6" fmla="*/ 0 w 3656965"/>
              <a:gd name="connsiteY6" fmla="*/ 2130446 h 2331720"/>
              <a:gd name="connsiteX7" fmla="*/ 0 w 3656965"/>
              <a:gd name="connsiteY7" fmla="*/ 201274 h 2331720"/>
              <a:gd name="connsiteX0" fmla="*/ 0 w 3656965"/>
              <a:gd name="connsiteY0" fmla="*/ 201274 h 2331720"/>
              <a:gd name="connsiteX1" fmla="*/ 201274 w 3656965"/>
              <a:gd name="connsiteY1" fmla="*/ 0 h 2331720"/>
              <a:gd name="connsiteX2" fmla="*/ 2222320 w 3656965"/>
              <a:gd name="connsiteY2" fmla="*/ 0 h 2331720"/>
              <a:gd name="connsiteX3" fmla="*/ 3656965 w 3656965"/>
              <a:gd name="connsiteY3" fmla="*/ 2130446 h 2331720"/>
              <a:gd name="connsiteX4" fmla="*/ 2048239 w 3656965"/>
              <a:gd name="connsiteY4" fmla="*/ 2331720 h 2331720"/>
              <a:gd name="connsiteX5" fmla="*/ 201274 w 3656965"/>
              <a:gd name="connsiteY5" fmla="*/ 2331720 h 2331720"/>
              <a:gd name="connsiteX6" fmla="*/ 0 w 3656965"/>
              <a:gd name="connsiteY6" fmla="*/ 2130446 h 2331720"/>
              <a:gd name="connsiteX7" fmla="*/ 0 w 3656965"/>
              <a:gd name="connsiteY7" fmla="*/ 201274 h 2331720"/>
              <a:gd name="connsiteX0" fmla="*/ 0 w 2224682"/>
              <a:gd name="connsiteY0" fmla="*/ 201274 h 2331720"/>
              <a:gd name="connsiteX1" fmla="*/ 201274 w 2224682"/>
              <a:gd name="connsiteY1" fmla="*/ 0 h 2331720"/>
              <a:gd name="connsiteX2" fmla="*/ 2222320 w 2224682"/>
              <a:gd name="connsiteY2" fmla="*/ 0 h 2331720"/>
              <a:gd name="connsiteX3" fmla="*/ 2223569 w 2224682"/>
              <a:gd name="connsiteY3" fmla="*/ 2156390 h 2331720"/>
              <a:gd name="connsiteX4" fmla="*/ 2048239 w 2224682"/>
              <a:gd name="connsiteY4" fmla="*/ 2331720 h 2331720"/>
              <a:gd name="connsiteX5" fmla="*/ 201274 w 2224682"/>
              <a:gd name="connsiteY5" fmla="*/ 2331720 h 2331720"/>
              <a:gd name="connsiteX6" fmla="*/ 0 w 2224682"/>
              <a:gd name="connsiteY6" fmla="*/ 2130446 h 2331720"/>
              <a:gd name="connsiteX7" fmla="*/ 0 w 2224682"/>
              <a:gd name="connsiteY7" fmla="*/ 201274 h 2331720"/>
              <a:gd name="connsiteX0" fmla="*/ 0 w 2224682"/>
              <a:gd name="connsiteY0" fmla="*/ 201274 h 2331720"/>
              <a:gd name="connsiteX1" fmla="*/ 201274 w 2224682"/>
              <a:gd name="connsiteY1" fmla="*/ 0 h 2331720"/>
              <a:gd name="connsiteX2" fmla="*/ 2222320 w 2224682"/>
              <a:gd name="connsiteY2" fmla="*/ 0 h 2331720"/>
              <a:gd name="connsiteX3" fmla="*/ 2223570 w 2224682"/>
              <a:gd name="connsiteY3" fmla="*/ 2126796 h 2331720"/>
              <a:gd name="connsiteX4" fmla="*/ 2048239 w 2224682"/>
              <a:gd name="connsiteY4" fmla="*/ 2331720 h 2331720"/>
              <a:gd name="connsiteX5" fmla="*/ 201274 w 2224682"/>
              <a:gd name="connsiteY5" fmla="*/ 2331720 h 2331720"/>
              <a:gd name="connsiteX6" fmla="*/ 0 w 2224682"/>
              <a:gd name="connsiteY6" fmla="*/ 2130446 h 2331720"/>
              <a:gd name="connsiteX7" fmla="*/ 0 w 2224682"/>
              <a:gd name="connsiteY7" fmla="*/ 201274 h 2331720"/>
              <a:gd name="connsiteX0" fmla="*/ 0 w 2224682"/>
              <a:gd name="connsiteY0" fmla="*/ 201274 h 2331720"/>
              <a:gd name="connsiteX1" fmla="*/ 201274 w 2224682"/>
              <a:gd name="connsiteY1" fmla="*/ 0 h 2331720"/>
              <a:gd name="connsiteX2" fmla="*/ 2222320 w 2224682"/>
              <a:gd name="connsiteY2" fmla="*/ 0 h 2331720"/>
              <a:gd name="connsiteX3" fmla="*/ 2223570 w 2224682"/>
              <a:gd name="connsiteY3" fmla="*/ 2126796 h 2331720"/>
              <a:gd name="connsiteX4" fmla="*/ 2009767 w 2224682"/>
              <a:gd name="connsiteY4" fmla="*/ 2331720 h 2331720"/>
              <a:gd name="connsiteX5" fmla="*/ 201274 w 2224682"/>
              <a:gd name="connsiteY5" fmla="*/ 2331720 h 2331720"/>
              <a:gd name="connsiteX6" fmla="*/ 0 w 2224682"/>
              <a:gd name="connsiteY6" fmla="*/ 2130446 h 2331720"/>
              <a:gd name="connsiteX7" fmla="*/ 0 w 2224682"/>
              <a:gd name="connsiteY7" fmla="*/ 201274 h 2331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24682" h="2331720">
                <a:moveTo>
                  <a:pt x="0" y="201274"/>
                </a:moveTo>
                <a:cubicBezTo>
                  <a:pt x="0" y="90113"/>
                  <a:pt x="90113" y="0"/>
                  <a:pt x="201274" y="0"/>
                </a:cubicBezTo>
                <a:lnTo>
                  <a:pt x="2222320" y="0"/>
                </a:lnTo>
                <a:cubicBezTo>
                  <a:pt x="2226768" y="5824"/>
                  <a:pt x="2223570" y="1738176"/>
                  <a:pt x="2223570" y="2126796"/>
                </a:cubicBezTo>
                <a:cubicBezTo>
                  <a:pt x="2223570" y="2237957"/>
                  <a:pt x="2120928" y="2331720"/>
                  <a:pt x="2009767" y="2331720"/>
                </a:cubicBezTo>
                <a:lnTo>
                  <a:pt x="201274" y="2331720"/>
                </a:lnTo>
                <a:cubicBezTo>
                  <a:pt x="90113" y="2331720"/>
                  <a:pt x="0" y="2241607"/>
                  <a:pt x="0" y="2130446"/>
                </a:cubicBezTo>
                <a:lnTo>
                  <a:pt x="0" y="201274"/>
                </a:lnTo>
                <a:close/>
              </a:path>
            </a:pathLst>
          </a:custGeom>
          <a:solidFill>
            <a:schemeClr val="accent5"/>
          </a:solidFill>
        </p:spPr>
        <p:txBody>
          <a:bodyPr vert="horz" lIns="137160" tIns="274320" rIns="137160" bIns="274320" rtlCol="0" anchor="t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en-US" sz="1800" dirty="0">
                <a:solidFill>
                  <a:schemeClr val="accent4"/>
                </a:solidFill>
              </a:defRPr>
            </a:lvl1pPr>
          </a:lstStyle>
          <a:p>
            <a:pPr marL="287338" lvl="0" indent="-287338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30D4F522-AF5A-F944-8A53-12A92CE142F3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627111" y="2240280"/>
            <a:ext cx="2486409" cy="2606040"/>
          </a:xfrm>
          <a:custGeom>
            <a:avLst/>
            <a:gdLst>
              <a:gd name="connsiteX0" fmla="*/ 0 w 3656965"/>
              <a:gd name="connsiteY0" fmla="*/ 201274 h 2331720"/>
              <a:gd name="connsiteX1" fmla="*/ 201274 w 3656965"/>
              <a:gd name="connsiteY1" fmla="*/ 0 h 2331720"/>
              <a:gd name="connsiteX2" fmla="*/ 3455691 w 3656965"/>
              <a:gd name="connsiteY2" fmla="*/ 0 h 2331720"/>
              <a:gd name="connsiteX3" fmla="*/ 3656965 w 3656965"/>
              <a:gd name="connsiteY3" fmla="*/ 201274 h 2331720"/>
              <a:gd name="connsiteX4" fmla="*/ 3656965 w 3656965"/>
              <a:gd name="connsiteY4" fmla="*/ 2130446 h 2331720"/>
              <a:gd name="connsiteX5" fmla="*/ 3455691 w 3656965"/>
              <a:gd name="connsiteY5" fmla="*/ 2331720 h 2331720"/>
              <a:gd name="connsiteX6" fmla="*/ 201274 w 3656965"/>
              <a:gd name="connsiteY6" fmla="*/ 2331720 h 2331720"/>
              <a:gd name="connsiteX7" fmla="*/ 0 w 3656965"/>
              <a:gd name="connsiteY7" fmla="*/ 2130446 h 2331720"/>
              <a:gd name="connsiteX8" fmla="*/ 0 w 3656965"/>
              <a:gd name="connsiteY8" fmla="*/ 201274 h 2331720"/>
              <a:gd name="connsiteX0" fmla="*/ 0 w 3776747"/>
              <a:gd name="connsiteY0" fmla="*/ 201274 h 2331720"/>
              <a:gd name="connsiteX1" fmla="*/ 201274 w 3776747"/>
              <a:gd name="connsiteY1" fmla="*/ 0 h 2331720"/>
              <a:gd name="connsiteX2" fmla="*/ 3455691 w 3776747"/>
              <a:gd name="connsiteY2" fmla="*/ 0 h 2331720"/>
              <a:gd name="connsiteX3" fmla="*/ 3656965 w 3776747"/>
              <a:gd name="connsiteY3" fmla="*/ 2130446 h 2331720"/>
              <a:gd name="connsiteX4" fmla="*/ 3455691 w 3776747"/>
              <a:gd name="connsiteY4" fmla="*/ 2331720 h 2331720"/>
              <a:gd name="connsiteX5" fmla="*/ 201274 w 3776747"/>
              <a:gd name="connsiteY5" fmla="*/ 2331720 h 2331720"/>
              <a:gd name="connsiteX6" fmla="*/ 0 w 3776747"/>
              <a:gd name="connsiteY6" fmla="*/ 2130446 h 2331720"/>
              <a:gd name="connsiteX7" fmla="*/ 0 w 3776747"/>
              <a:gd name="connsiteY7" fmla="*/ 201274 h 2331720"/>
              <a:gd name="connsiteX0" fmla="*/ 0 w 3656965"/>
              <a:gd name="connsiteY0" fmla="*/ 201274 h 2331720"/>
              <a:gd name="connsiteX1" fmla="*/ 201274 w 3656965"/>
              <a:gd name="connsiteY1" fmla="*/ 0 h 2331720"/>
              <a:gd name="connsiteX2" fmla="*/ 3455691 w 3656965"/>
              <a:gd name="connsiteY2" fmla="*/ 0 h 2331720"/>
              <a:gd name="connsiteX3" fmla="*/ 3656965 w 3656965"/>
              <a:gd name="connsiteY3" fmla="*/ 2130446 h 2331720"/>
              <a:gd name="connsiteX4" fmla="*/ 3455691 w 3656965"/>
              <a:gd name="connsiteY4" fmla="*/ 2331720 h 2331720"/>
              <a:gd name="connsiteX5" fmla="*/ 201274 w 3656965"/>
              <a:gd name="connsiteY5" fmla="*/ 2331720 h 2331720"/>
              <a:gd name="connsiteX6" fmla="*/ 0 w 3656965"/>
              <a:gd name="connsiteY6" fmla="*/ 2130446 h 2331720"/>
              <a:gd name="connsiteX7" fmla="*/ 0 w 3656965"/>
              <a:gd name="connsiteY7" fmla="*/ 201274 h 2331720"/>
              <a:gd name="connsiteX0" fmla="*/ 0 w 3658078"/>
              <a:gd name="connsiteY0" fmla="*/ 201274 h 2331720"/>
              <a:gd name="connsiteX1" fmla="*/ 201274 w 3658078"/>
              <a:gd name="connsiteY1" fmla="*/ 0 h 2331720"/>
              <a:gd name="connsiteX2" fmla="*/ 3655716 w 3658078"/>
              <a:gd name="connsiteY2" fmla="*/ 0 h 2331720"/>
              <a:gd name="connsiteX3" fmla="*/ 3656965 w 3658078"/>
              <a:gd name="connsiteY3" fmla="*/ 2130446 h 2331720"/>
              <a:gd name="connsiteX4" fmla="*/ 3455691 w 3658078"/>
              <a:gd name="connsiteY4" fmla="*/ 2331720 h 2331720"/>
              <a:gd name="connsiteX5" fmla="*/ 201274 w 3658078"/>
              <a:gd name="connsiteY5" fmla="*/ 2331720 h 2331720"/>
              <a:gd name="connsiteX6" fmla="*/ 0 w 3658078"/>
              <a:gd name="connsiteY6" fmla="*/ 2130446 h 2331720"/>
              <a:gd name="connsiteX7" fmla="*/ 0 w 3658078"/>
              <a:gd name="connsiteY7" fmla="*/ 201274 h 2331720"/>
              <a:gd name="connsiteX0" fmla="*/ 0 w 3656965"/>
              <a:gd name="connsiteY0" fmla="*/ 201274 h 2331720"/>
              <a:gd name="connsiteX1" fmla="*/ 201274 w 3656965"/>
              <a:gd name="connsiteY1" fmla="*/ 0 h 2331720"/>
              <a:gd name="connsiteX2" fmla="*/ 2222320 w 3656965"/>
              <a:gd name="connsiteY2" fmla="*/ 0 h 2331720"/>
              <a:gd name="connsiteX3" fmla="*/ 3656965 w 3656965"/>
              <a:gd name="connsiteY3" fmla="*/ 2130446 h 2331720"/>
              <a:gd name="connsiteX4" fmla="*/ 3455691 w 3656965"/>
              <a:gd name="connsiteY4" fmla="*/ 2331720 h 2331720"/>
              <a:gd name="connsiteX5" fmla="*/ 201274 w 3656965"/>
              <a:gd name="connsiteY5" fmla="*/ 2331720 h 2331720"/>
              <a:gd name="connsiteX6" fmla="*/ 0 w 3656965"/>
              <a:gd name="connsiteY6" fmla="*/ 2130446 h 2331720"/>
              <a:gd name="connsiteX7" fmla="*/ 0 w 3656965"/>
              <a:gd name="connsiteY7" fmla="*/ 201274 h 2331720"/>
              <a:gd name="connsiteX0" fmla="*/ 0 w 3656965"/>
              <a:gd name="connsiteY0" fmla="*/ 201274 h 2331720"/>
              <a:gd name="connsiteX1" fmla="*/ 201274 w 3656965"/>
              <a:gd name="connsiteY1" fmla="*/ 0 h 2331720"/>
              <a:gd name="connsiteX2" fmla="*/ 2222320 w 3656965"/>
              <a:gd name="connsiteY2" fmla="*/ 0 h 2331720"/>
              <a:gd name="connsiteX3" fmla="*/ 3656965 w 3656965"/>
              <a:gd name="connsiteY3" fmla="*/ 2130446 h 2331720"/>
              <a:gd name="connsiteX4" fmla="*/ 2048239 w 3656965"/>
              <a:gd name="connsiteY4" fmla="*/ 2331720 h 2331720"/>
              <a:gd name="connsiteX5" fmla="*/ 201274 w 3656965"/>
              <a:gd name="connsiteY5" fmla="*/ 2331720 h 2331720"/>
              <a:gd name="connsiteX6" fmla="*/ 0 w 3656965"/>
              <a:gd name="connsiteY6" fmla="*/ 2130446 h 2331720"/>
              <a:gd name="connsiteX7" fmla="*/ 0 w 3656965"/>
              <a:gd name="connsiteY7" fmla="*/ 201274 h 2331720"/>
              <a:gd name="connsiteX0" fmla="*/ 0 w 2224682"/>
              <a:gd name="connsiteY0" fmla="*/ 201274 h 2331720"/>
              <a:gd name="connsiteX1" fmla="*/ 201274 w 2224682"/>
              <a:gd name="connsiteY1" fmla="*/ 0 h 2331720"/>
              <a:gd name="connsiteX2" fmla="*/ 2222320 w 2224682"/>
              <a:gd name="connsiteY2" fmla="*/ 0 h 2331720"/>
              <a:gd name="connsiteX3" fmla="*/ 2223569 w 2224682"/>
              <a:gd name="connsiteY3" fmla="*/ 2156390 h 2331720"/>
              <a:gd name="connsiteX4" fmla="*/ 2048239 w 2224682"/>
              <a:gd name="connsiteY4" fmla="*/ 2331720 h 2331720"/>
              <a:gd name="connsiteX5" fmla="*/ 201274 w 2224682"/>
              <a:gd name="connsiteY5" fmla="*/ 2331720 h 2331720"/>
              <a:gd name="connsiteX6" fmla="*/ 0 w 2224682"/>
              <a:gd name="connsiteY6" fmla="*/ 2130446 h 2331720"/>
              <a:gd name="connsiteX7" fmla="*/ 0 w 2224682"/>
              <a:gd name="connsiteY7" fmla="*/ 201274 h 2331720"/>
              <a:gd name="connsiteX0" fmla="*/ 0 w 2224682"/>
              <a:gd name="connsiteY0" fmla="*/ 201274 h 2331720"/>
              <a:gd name="connsiteX1" fmla="*/ 201274 w 2224682"/>
              <a:gd name="connsiteY1" fmla="*/ 0 h 2331720"/>
              <a:gd name="connsiteX2" fmla="*/ 2222320 w 2224682"/>
              <a:gd name="connsiteY2" fmla="*/ 0 h 2331720"/>
              <a:gd name="connsiteX3" fmla="*/ 2223570 w 2224682"/>
              <a:gd name="connsiteY3" fmla="*/ 2126796 h 2331720"/>
              <a:gd name="connsiteX4" fmla="*/ 2048239 w 2224682"/>
              <a:gd name="connsiteY4" fmla="*/ 2331720 h 2331720"/>
              <a:gd name="connsiteX5" fmla="*/ 201274 w 2224682"/>
              <a:gd name="connsiteY5" fmla="*/ 2331720 h 2331720"/>
              <a:gd name="connsiteX6" fmla="*/ 0 w 2224682"/>
              <a:gd name="connsiteY6" fmla="*/ 2130446 h 2331720"/>
              <a:gd name="connsiteX7" fmla="*/ 0 w 2224682"/>
              <a:gd name="connsiteY7" fmla="*/ 201274 h 2331720"/>
              <a:gd name="connsiteX0" fmla="*/ 0 w 2224682"/>
              <a:gd name="connsiteY0" fmla="*/ 201274 h 2331720"/>
              <a:gd name="connsiteX1" fmla="*/ 201274 w 2224682"/>
              <a:gd name="connsiteY1" fmla="*/ 0 h 2331720"/>
              <a:gd name="connsiteX2" fmla="*/ 2222320 w 2224682"/>
              <a:gd name="connsiteY2" fmla="*/ 0 h 2331720"/>
              <a:gd name="connsiteX3" fmla="*/ 2223570 w 2224682"/>
              <a:gd name="connsiteY3" fmla="*/ 2126796 h 2331720"/>
              <a:gd name="connsiteX4" fmla="*/ 2009767 w 2224682"/>
              <a:gd name="connsiteY4" fmla="*/ 2331720 h 2331720"/>
              <a:gd name="connsiteX5" fmla="*/ 201274 w 2224682"/>
              <a:gd name="connsiteY5" fmla="*/ 2331720 h 2331720"/>
              <a:gd name="connsiteX6" fmla="*/ 0 w 2224682"/>
              <a:gd name="connsiteY6" fmla="*/ 2130446 h 2331720"/>
              <a:gd name="connsiteX7" fmla="*/ 0 w 2224682"/>
              <a:gd name="connsiteY7" fmla="*/ 201274 h 2331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24682" h="2331720">
                <a:moveTo>
                  <a:pt x="0" y="201274"/>
                </a:moveTo>
                <a:cubicBezTo>
                  <a:pt x="0" y="90113"/>
                  <a:pt x="90113" y="0"/>
                  <a:pt x="201274" y="0"/>
                </a:cubicBezTo>
                <a:lnTo>
                  <a:pt x="2222320" y="0"/>
                </a:lnTo>
                <a:cubicBezTo>
                  <a:pt x="2226768" y="5824"/>
                  <a:pt x="2223570" y="1738176"/>
                  <a:pt x="2223570" y="2126796"/>
                </a:cubicBezTo>
                <a:cubicBezTo>
                  <a:pt x="2223570" y="2237957"/>
                  <a:pt x="2120928" y="2331720"/>
                  <a:pt x="2009767" y="2331720"/>
                </a:cubicBezTo>
                <a:lnTo>
                  <a:pt x="201274" y="2331720"/>
                </a:lnTo>
                <a:cubicBezTo>
                  <a:pt x="90113" y="2331720"/>
                  <a:pt x="0" y="2241607"/>
                  <a:pt x="0" y="2130446"/>
                </a:cubicBezTo>
                <a:lnTo>
                  <a:pt x="0" y="201274"/>
                </a:lnTo>
                <a:close/>
              </a:path>
            </a:pathLst>
          </a:custGeom>
          <a:solidFill>
            <a:schemeClr val="accent5"/>
          </a:solidFill>
        </p:spPr>
        <p:txBody>
          <a:bodyPr vert="horz" lIns="137160" tIns="274320" rIns="137160" bIns="274320" rtlCol="0" anchor="t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en-US" sz="1800" dirty="0">
                <a:solidFill>
                  <a:schemeClr val="accent4"/>
                </a:solidFill>
              </a:defRPr>
            </a:lvl1pPr>
          </a:lstStyle>
          <a:p>
            <a:pPr marL="287338" lvl="0" indent="-287338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" name="Picture Placeholder 4">
            <a:extLst>
              <a:ext uri="{FF2B5EF4-FFF2-40B4-BE49-F238E27FC236}">
                <a16:creationId xmlns:a16="http://schemas.microsoft.com/office/drawing/2014/main" id="{A64242F8-6C64-BC40-ADF5-0D67C98ABC5C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9229922" y="2240280"/>
            <a:ext cx="2486409" cy="2606040"/>
          </a:xfrm>
          <a:custGeom>
            <a:avLst/>
            <a:gdLst>
              <a:gd name="connsiteX0" fmla="*/ 0 w 3656965"/>
              <a:gd name="connsiteY0" fmla="*/ 201274 h 2331720"/>
              <a:gd name="connsiteX1" fmla="*/ 201274 w 3656965"/>
              <a:gd name="connsiteY1" fmla="*/ 0 h 2331720"/>
              <a:gd name="connsiteX2" fmla="*/ 3455691 w 3656965"/>
              <a:gd name="connsiteY2" fmla="*/ 0 h 2331720"/>
              <a:gd name="connsiteX3" fmla="*/ 3656965 w 3656965"/>
              <a:gd name="connsiteY3" fmla="*/ 201274 h 2331720"/>
              <a:gd name="connsiteX4" fmla="*/ 3656965 w 3656965"/>
              <a:gd name="connsiteY4" fmla="*/ 2130446 h 2331720"/>
              <a:gd name="connsiteX5" fmla="*/ 3455691 w 3656965"/>
              <a:gd name="connsiteY5" fmla="*/ 2331720 h 2331720"/>
              <a:gd name="connsiteX6" fmla="*/ 201274 w 3656965"/>
              <a:gd name="connsiteY6" fmla="*/ 2331720 h 2331720"/>
              <a:gd name="connsiteX7" fmla="*/ 0 w 3656965"/>
              <a:gd name="connsiteY7" fmla="*/ 2130446 h 2331720"/>
              <a:gd name="connsiteX8" fmla="*/ 0 w 3656965"/>
              <a:gd name="connsiteY8" fmla="*/ 201274 h 2331720"/>
              <a:gd name="connsiteX0" fmla="*/ 0 w 3776747"/>
              <a:gd name="connsiteY0" fmla="*/ 201274 h 2331720"/>
              <a:gd name="connsiteX1" fmla="*/ 201274 w 3776747"/>
              <a:gd name="connsiteY1" fmla="*/ 0 h 2331720"/>
              <a:gd name="connsiteX2" fmla="*/ 3455691 w 3776747"/>
              <a:gd name="connsiteY2" fmla="*/ 0 h 2331720"/>
              <a:gd name="connsiteX3" fmla="*/ 3656965 w 3776747"/>
              <a:gd name="connsiteY3" fmla="*/ 2130446 h 2331720"/>
              <a:gd name="connsiteX4" fmla="*/ 3455691 w 3776747"/>
              <a:gd name="connsiteY4" fmla="*/ 2331720 h 2331720"/>
              <a:gd name="connsiteX5" fmla="*/ 201274 w 3776747"/>
              <a:gd name="connsiteY5" fmla="*/ 2331720 h 2331720"/>
              <a:gd name="connsiteX6" fmla="*/ 0 w 3776747"/>
              <a:gd name="connsiteY6" fmla="*/ 2130446 h 2331720"/>
              <a:gd name="connsiteX7" fmla="*/ 0 w 3776747"/>
              <a:gd name="connsiteY7" fmla="*/ 201274 h 2331720"/>
              <a:gd name="connsiteX0" fmla="*/ 0 w 3656965"/>
              <a:gd name="connsiteY0" fmla="*/ 201274 h 2331720"/>
              <a:gd name="connsiteX1" fmla="*/ 201274 w 3656965"/>
              <a:gd name="connsiteY1" fmla="*/ 0 h 2331720"/>
              <a:gd name="connsiteX2" fmla="*/ 3455691 w 3656965"/>
              <a:gd name="connsiteY2" fmla="*/ 0 h 2331720"/>
              <a:gd name="connsiteX3" fmla="*/ 3656965 w 3656965"/>
              <a:gd name="connsiteY3" fmla="*/ 2130446 h 2331720"/>
              <a:gd name="connsiteX4" fmla="*/ 3455691 w 3656965"/>
              <a:gd name="connsiteY4" fmla="*/ 2331720 h 2331720"/>
              <a:gd name="connsiteX5" fmla="*/ 201274 w 3656965"/>
              <a:gd name="connsiteY5" fmla="*/ 2331720 h 2331720"/>
              <a:gd name="connsiteX6" fmla="*/ 0 w 3656965"/>
              <a:gd name="connsiteY6" fmla="*/ 2130446 h 2331720"/>
              <a:gd name="connsiteX7" fmla="*/ 0 w 3656965"/>
              <a:gd name="connsiteY7" fmla="*/ 201274 h 2331720"/>
              <a:gd name="connsiteX0" fmla="*/ 0 w 3658078"/>
              <a:gd name="connsiteY0" fmla="*/ 201274 h 2331720"/>
              <a:gd name="connsiteX1" fmla="*/ 201274 w 3658078"/>
              <a:gd name="connsiteY1" fmla="*/ 0 h 2331720"/>
              <a:gd name="connsiteX2" fmla="*/ 3655716 w 3658078"/>
              <a:gd name="connsiteY2" fmla="*/ 0 h 2331720"/>
              <a:gd name="connsiteX3" fmla="*/ 3656965 w 3658078"/>
              <a:gd name="connsiteY3" fmla="*/ 2130446 h 2331720"/>
              <a:gd name="connsiteX4" fmla="*/ 3455691 w 3658078"/>
              <a:gd name="connsiteY4" fmla="*/ 2331720 h 2331720"/>
              <a:gd name="connsiteX5" fmla="*/ 201274 w 3658078"/>
              <a:gd name="connsiteY5" fmla="*/ 2331720 h 2331720"/>
              <a:gd name="connsiteX6" fmla="*/ 0 w 3658078"/>
              <a:gd name="connsiteY6" fmla="*/ 2130446 h 2331720"/>
              <a:gd name="connsiteX7" fmla="*/ 0 w 3658078"/>
              <a:gd name="connsiteY7" fmla="*/ 201274 h 2331720"/>
              <a:gd name="connsiteX0" fmla="*/ 0 w 3656965"/>
              <a:gd name="connsiteY0" fmla="*/ 201274 h 2331720"/>
              <a:gd name="connsiteX1" fmla="*/ 201274 w 3656965"/>
              <a:gd name="connsiteY1" fmla="*/ 0 h 2331720"/>
              <a:gd name="connsiteX2" fmla="*/ 2222320 w 3656965"/>
              <a:gd name="connsiteY2" fmla="*/ 0 h 2331720"/>
              <a:gd name="connsiteX3" fmla="*/ 3656965 w 3656965"/>
              <a:gd name="connsiteY3" fmla="*/ 2130446 h 2331720"/>
              <a:gd name="connsiteX4" fmla="*/ 3455691 w 3656965"/>
              <a:gd name="connsiteY4" fmla="*/ 2331720 h 2331720"/>
              <a:gd name="connsiteX5" fmla="*/ 201274 w 3656965"/>
              <a:gd name="connsiteY5" fmla="*/ 2331720 h 2331720"/>
              <a:gd name="connsiteX6" fmla="*/ 0 w 3656965"/>
              <a:gd name="connsiteY6" fmla="*/ 2130446 h 2331720"/>
              <a:gd name="connsiteX7" fmla="*/ 0 w 3656965"/>
              <a:gd name="connsiteY7" fmla="*/ 201274 h 2331720"/>
              <a:gd name="connsiteX0" fmla="*/ 0 w 3656965"/>
              <a:gd name="connsiteY0" fmla="*/ 201274 h 2331720"/>
              <a:gd name="connsiteX1" fmla="*/ 201274 w 3656965"/>
              <a:gd name="connsiteY1" fmla="*/ 0 h 2331720"/>
              <a:gd name="connsiteX2" fmla="*/ 2222320 w 3656965"/>
              <a:gd name="connsiteY2" fmla="*/ 0 h 2331720"/>
              <a:gd name="connsiteX3" fmla="*/ 3656965 w 3656965"/>
              <a:gd name="connsiteY3" fmla="*/ 2130446 h 2331720"/>
              <a:gd name="connsiteX4" fmla="*/ 2048239 w 3656965"/>
              <a:gd name="connsiteY4" fmla="*/ 2331720 h 2331720"/>
              <a:gd name="connsiteX5" fmla="*/ 201274 w 3656965"/>
              <a:gd name="connsiteY5" fmla="*/ 2331720 h 2331720"/>
              <a:gd name="connsiteX6" fmla="*/ 0 w 3656965"/>
              <a:gd name="connsiteY6" fmla="*/ 2130446 h 2331720"/>
              <a:gd name="connsiteX7" fmla="*/ 0 w 3656965"/>
              <a:gd name="connsiteY7" fmla="*/ 201274 h 2331720"/>
              <a:gd name="connsiteX0" fmla="*/ 0 w 2224682"/>
              <a:gd name="connsiteY0" fmla="*/ 201274 h 2331720"/>
              <a:gd name="connsiteX1" fmla="*/ 201274 w 2224682"/>
              <a:gd name="connsiteY1" fmla="*/ 0 h 2331720"/>
              <a:gd name="connsiteX2" fmla="*/ 2222320 w 2224682"/>
              <a:gd name="connsiteY2" fmla="*/ 0 h 2331720"/>
              <a:gd name="connsiteX3" fmla="*/ 2223569 w 2224682"/>
              <a:gd name="connsiteY3" fmla="*/ 2156390 h 2331720"/>
              <a:gd name="connsiteX4" fmla="*/ 2048239 w 2224682"/>
              <a:gd name="connsiteY4" fmla="*/ 2331720 h 2331720"/>
              <a:gd name="connsiteX5" fmla="*/ 201274 w 2224682"/>
              <a:gd name="connsiteY5" fmla="*/ 2331720 h 2331720"/>
              <a:gd name="connsiteX6" fmla="*/ 0 w 2224682"/>
              <a:gd name="connsiteY6" fmla="*/ 2130446 h 2331720"/>
              <a:gd name="connsiteX7" fmla="*/ 0 w 2224682"/>
              <a:gd name="connsiteY7" fmla="*/ 201274 h 2331720"/>
              <a:gd name="connsiteX0" fmla="*/ 0 w 2224682"/>
              <a:gd name="connsiteY0" fmla="*/ 201274 h 2331720"/>
              <a:gd name="connsiteX1" fmla="*/ 201274 w 2224682"/>
              <a:gd name="connsiteY1" fmla="*/ 0 h 2331720"/>
              <a:gd name="connsiteX2" fmla="*/ 2222320 w 2224682"/>
              <a:gd name="connsiteY2" fmla="*/ 0 h 2331720"/>
              <a:gd name="connsiteX3" fmla="*/ 2223570 w 2224682"/>
              <a:gd name="connsiteY3" fmla="*/ 2126796 h 2331720"/>
              <a:gd name="connsiteX4" fmla="*/ 2048239 w 2224682"/>
              <a:gd name="connsiteY4" fmla="*/ 2331720 h 2331720"/>
              <a:gd name="connsiteX5" fmla="*/ 201274 w 2224682"/>
              <a:gd name="connsiteY5" fmla="*/ 2331720 h 2331720"/>
              <a:gd name="connsiteX6" fmla="*/ 0 w 2224682"/>
              <a:gd name="connsiteY6" fmla="*/ 2130446 h 2331720"/>
              <a:gd name="connsiteX7" fmla="*/ 0 w 2224682"/>
              <a:gd name="connsiteY7" fmla="*/ 201274 h 2331720"/>
              <a:gd name="connsiteX0" fmla="*/ 0 w 2224682"/>
              <a:gd name="connsiteY0" fmla="*/ 201274 h 2331720"/>
              <a:gd name="connsiteX1" fmla="*/ 201274 w 2224682"/>
              <a:gd name="connsiteY1" fmla="*/ 0 h 2331720"/>
              <a:gd name="connsiteX2" fmla="*/ 2222320 w 2224682"/>
              <a:gd name="connsiteY2" fmla="*/ 0 h 2331720"/>
              <a:gd name="connsiteX3" fmla="*/ 2223570 w 2224682"/>
              <a:gd name="connsiteY3" fmla="*/ 2126796 h 2331720"/>
              <a:gd name="connsiteX4" fmla="*/ 2009767 w 2224682"/>
              <a:gd name="connsiteY4" fmla="*/ 2331720 h 2331720"/>
              <a:gd name="connsiteX5" fmla="*/ 201274 w 2224682"/>
              <a:gd name="connsiteY5" fmla="*/ 2331720 h 2331720"/>
              <a:gd name="connsiteX6" fmla="*/ 0 w 2224682"/>
              <a:gd name="connsiteY6" fmla="*/ 2130446 h 2331720"/>
              <a:gd name="connsiteX7" fmla="*/ 0 w 2224682"/>
              <a:gd name="connsiteY7" fmla="*/ 201274 h 2331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24682" h="2331720">
                <a:moveTo>
                  <a:pt x="0" y="201274"/>
                </a:moveTo>
                <a:cubicBezTo>
                  <a:pt x="0" y="90113"/>
                  <a:pt x="90113" y="0"/>
                  <a:pt x="201274" y="0"/>
                </a:cubicBezTo>
                <a:lnTo>
                  <a:pt x="2222320" y="0"/>
                </a:lnTo>
                <a:cubicBezTo>
                  <a:pt x="2226768" y="5824"/>
                  <a:pt x="2223570" y="1738176"/>
                  <a:pt x="2223570" y="2126796"/>
                </a:cubicBezTo>
                <a:cubicBezTo>
                  <a:pt x="2223570" y="2237957"/>
                  <a:pt x="2120928" y="2331720"/>
                  <a:pt x="2009767" y="2331720"/>
                </a:cubicBezTo>
                <a:lnTo>
                  <a:pt x="201274" y="2331720"/>
                </a:lnTo>
                <a:cubicBezTo>
                  <a:pt x="90113" y="2331720"/>
                  <a:pt x="0" y="2241607"/>
                  <a:pt x="0" y="2130446"/>
                </a:cubicBezTo>
                <a:lnTo>
                  <a:pt x="0" y="201274"/>
                </a:lnTo>
                <a:close/>
              </a:path>
            </a:pathLst>
          </a:custGeom>
          <a:solidFill>
            <a:schemeClr val="accent5"/>
          </a:solidFill>
        </p:spPr>
        <p:txBody>
          <a:bodyPr vert="horz" lIns="137160" tIns="274320" rIns="137160" bIns="274320" rtlCol="0" anchor="t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en-US" sz="1800" dirty="0">
                <a:solidFill>
                  <a:schemeClr val="accent4"/>
                </a:solidFill>
              </a:defRPr>
            </a:lvl1pPr>
          </a:lstStyle>
          <a:p>
            <a:pPr marL="287338" lvl="0" indent="-287338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3567A0B-1088-E047-9FB4-02B348956588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 algn="ctr">
              <a:defRPr/>
            </a:lvl1pPr>
          </a:lstStyle>
          <a:p>
            <a:pPr marL="0" marR="0" lvl="0" indent="0" algn="ctr" defTabSz="914377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Pct val="95000"/>
              <a:buFontTx/>
              <a:buNone/>
              <a:tabLst/>
              <a:defRPr/>
            </a:pPr>
            <a:fld id="{EA543DA1-053B-459F-9A3B-E2E644C3A7CD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peedee"/>
                <a:ea typeface="+mn-ea"/>
                <a:cs typeface="+mn-cs"/>
              </a:rPr>
              <a:pPr marL="0" marR="0" lvl="0" indent="0" algn="ctr" defTabSz="914377" rtl="0" eaLnBrk="1" fontAlgn="auto" latinLnBrk="0" hangingPunct="1">
                <a:lnSpc>
                  <a:spcPct val="90000"/>
                </a:lnSpc>
                <a:spcBef>
                  <a:spcPts val="1800"/>
                </a:spcBef>
                <a:spcAft>
                  <a:spcPts val="0"/>
                </a:spcAft>
                <a:buClrTx/>
                <a:buSzPct val="95000"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eedee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565A970-4684-2F4D-98F0-4F5379F1F2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02BDD42C-F253-0643-A91B-BB12DB92EA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3075" y="1280160"/>
            <a:ext cx="3108325" cy="5120640"/>
          </a:xfrm>
          <a:prstGeom prst="rect">
            <a:avLst/>
          </a:prstGeom>
        </p:spPr>
        <p:txBody>
          <a:bodyPr vert="horz" lIns="137160" tIns="91440" rIns="137160" bIns="274320" rtlCol="0" anchor="ctr" anchorCtr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1133118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s 4x Grid: Brow &amp;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3E79FAC9-EB2E-114E-90BC-D7B50FE68CB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0624" y="3657599"/>
            <a:ext cx="2748576" cy="2746376"/>
          </a:xfrm>
          <a:custGeom>
            <a:avLst/>
            <a:gdLst>
              <a:gd name="connsiteX0" fmla="*/ 0 w 2743200"/>
              <a:gd name="connsiteY0" fmla="*/ 0 h 2743200"/>
              <a:gd name="connsiteX1" fmla="*/ 2743200 w 2743200"/>
              <a:gd name="connsiteY1" fmla="*/ 0 h 2743200"/>
              <a:gd name="connsiteX2" fmla="*/ 2743200 w 2743200"/>
              <a:gd name="connsiteY2" fmla="*/ 2743200 h 2743200"/>
              <a:gd name="connsiteX3" fmla="*/ 0 w 2743200"/>
              <a:gd name="connsiteY3" fmla="*/ 2743200 h 2743200"/>
              <a:gd name="connsiteX4" fmla="*/ 0 w 2743200"/>
              <a:gd name="connsiteY4" fmla="*/ 0 h 2743200"/>
              <a:gd name="connsiteX0" fmla="*/ 342900 w 3086100"/>
              <a:gd name="connsiteY0" fmla="*/ 0 h 3086100"/>
              <a:gd name="connsiteX1" fmla="*/ 3086100 w 3086100"/>
              <a:gd name="connsiteY1" fmla="*/ 0 h 3086100"/>
              <a:gd name="connsiteX2" fmla="*/ 3086100 w 3086100"/>
              <a:gd name="connsiteY2" fmla="*/ 2743200 h 3086100"/>
              <a:gd name="connsiteX3" fmla="*/ 342900 w 3086100"/>
              <a:gd name="connsiteY3" fmla="*/ 2743200 h 3086100"/>
              <a:gd name="connsiteX4" fmla="*/ 342900 w 3086100"/>
              <a:gd name="connsiteY4" fmla="*/ 0 h 3086100"/>
              <a:gd name="connsiteX0" fmla="*/ 348767 w 3091967"/>
              <a:gd name="connsiteY0" fmla="*/ 0 h 3011102"/>
              <a:gd name="connsiteX1" fmla="*/ 3091967 w 3091967"/>
              <a:gd name="connsiteY1" fmla="*/ 0 h 3011102"/>
              <a:gd name="connsiteX2" fmla="*/ 3091967 w 3091967"/>
              <a:gd name="connsiteY2" fmla="*/ 2743200 h 3011102"/>
              <a:gd name="connsiteX3" fmla="*/ 337143 w 3091967"/>
              <a:gd name="connsiteY3" fmla="*/ 2568844 h 3011102"/>
              <a:gd name="connsiteX4" fmla="*/ 348767 w 3091967"/>
              <a:gd name="connsiteY4" fmla="*/ 0 h 3011102"/>
              <a:gd name="connsiteX0" fmla="*/ 206259 w 2949459"/>
              <a:gd name="connsiteY0" fmla="*/ 0 h 2924885"/>
              <a:gd name="connsiteX1" fmla="*/ 2949459 w 2949459"/>
              <a:gd name="connsiteY1" fmla="*/ 0 h 2924885"/>
              <a:gd name="connsiteX2" fmla="*/ 2949459 w 2949459"/>
              <a:gd name="connsiteY2" fmla="*/ 2743200 h 2924885"/>
              <a:gd name="connsiteX3" fmla="*/ 194635 w 2949459"/>
              <a:gd name="connsiteY3" fmla="*/ 2568844 h 2924885"/>
              <a:gd name="connsiteX4" fmla="*/ 206259 w 2949459"/>
              <a:gd name="connsiteY4" fmla="*/ 0 h 2924885"/>
              <a:gd name="connsiteX0" fmla="*/ 11624 w 2754824"/>
              <a:gd name="connsiteY0" fmla="*/ 0 h 2924885"/>
              <a:gd name="connsiteX1" fmla="*/ 2754824 w 2754824"/>
              <a:gd name="connsiteY1" fmla="*/ 0 h 2924885"/>
              <a:gd name="connsiteX2" fmla="*/ 2754824 w 2754824"/>
              <a:gd name="connsiteY2" fmla="*/ 2743200 h 2924885"/>
              <a:gd name="connsiteX3" fmla="*/ 0 w 2754824"/>
              <a:gd name="connsiteY3" fmla="*/ 2568844 h 2924885"/>
              <a:gd name="connsiteX4" fmla="*/ 11624 w 2754824"/>
              <a:gd name="connsiteY4" fmla="*/ 0 h 2924885"/>
              <a:gd name="connsiteX0" fmla="*/ 64001 w 2807201"/>
              <a:gd name="connsiteY0" fmla="*/ 0 h 2925673"/>
              <a:gd name="connsiteX1" fmla="*/ 2807201 w 2807201"/>
              <a:gd name="connsiteY1" fmla="*/ 0 h 2925673"/>
              <a:gd name="connsiteX2" fmla="*/ 2807201 w 2807201"/>
              <a:gd name="connsiteY2" fmla="*/ 2743200 h 2925673"/>
              <a:gd name="connsiteX3" fmla="*/ 268062 w 2807201"/>
              <a:gd name="connsiteY3" fmla="*/ 2657960 h 2925673"/>
              <a:gd name="connsiteX4" fmla="*/ 52377 w 2807201"/>
              <a:gd name="connsiteY4" fmla="*/ 2568844 h 2925673"/>
              <a:gd name="connsiteX5" fmla="*/ 64001 w 2807201"/>
              <a:gd name="connsiteY5" fmla="*/ 0 h 2925673"/>
              <a:gd name="connsiteX0" fmla="*/ 93513 w 2836713"/>
              <a:gd name="connsiteY0" fmla="*/ 0 h 2946704"/>
              <a:gd name="connsiteX1" fmla="*/ 2836713 w 2836713"/>
              <a:gd name="connsiteY1" fmla="*/ 0 h 2946704"/>
              <a:gd name="connsiteX2" fmla="*/ 2836713 w 2836713"/>
              <a:gd name="connsiteY2" fmla="*/ 2743200 h 2946704"/>
              <a:gd name="connsiteX3" fmla="*/ 251079 w 2836713"/>
              <a:gd name="connsiteY3" fmla="*/ 2743201 h 2946704"/>
              <a:gd name="connsiteX4" fmla="*/ 81889 w 2836713"/>
              <a:gd name="connsiteY4" fmla="*/ 2568844 h 2946704"/>
              <a:gd name="connsiteX5" fmla="*/ 93513 w 2836713"/>
              <a:gd name="connsiteY5" fmla="*/ 0 h 2946704"/>
              <a:gd name="connsiteX0" fmla="*/ 21496 w 2764696"/>
              <a:gd name="connsiteY0" fmla="*/ 0 h 2946704"/>
              <a:gd name="connsiteX1" fmla="*/ 2764696 w 2764696"/>
              <a:gd name="connsiteY1" fmla="*/ 0 h 2946704"/>
              <a:gd name="connsiteX2" fmla="*/ 2764696 w 2764696"/>
              <a:gd name="connsiteY2" fmla="*/ 2743200 h 2946704"/>
              <a:gd name="connsiteX3" fmla="*/ 179062 w 2764696"/>
              <a:gd name="connsiteY3" fmla="*/ 2743201 h 2946704"/>
              <a:gd name="connsiteX4" fmla="*/ 9872 w 2764696"/>
              <a:gd name="connsiteY4" fmla="*/ 2568844 h 2946704"/>
              <a:gd name="connsiteX5" fmla="*/ 21496 w 2764696"/>
              <a:gd name="connsiteY5" fmla="*/ 0 h 2946704"/>
              <a:gd name="connsiteX0" fmla="*/ 11927 w 2755127"/>
              <a:gd name="connsiteY0" fmla="*/ 0 h 2946704"/>
              <a:gd name="connsiteX1" fmla="*/ 2755127 w 2755127"/>
              <a:gd name="connsiteY1" fmla="*/ 0 h 2946704"/>
              <a:gd name="connsiteX2" fmla="*/ 2755127 w 2755127"/>
              <a:gd name="connsiteY2" fmla="*/ 2743200 h 2946704"/>
              <a:gd name="connsiteX3" fmla="*/ 169493 w 2755127"/>
              <a:gd name="connsiteY3" fmla="*/ 2743201 h 2946704"/>
              <a:gd name="connsiteX4" fmla="*/ 303 w 2755127"/>
              <a:gd name="connsiteY4" fmla="*/ 2568844 h 2946704"/>
              <a:gd name="connsiteX5" fmla="*/ 11927 w 2755127"/>
              <a:gd name="connsiteY5" fmla="*/ 0 h 2946704"/>
              <a:gd name="connsiteX0" fmla="*/ 5611 w 2748811"/>
              <a:gd name="connsiteY0" fmla="*/ 0 h 2946704"/>
              <a:gd name="connsiteX1" fmla="*/ 2748811 w 2748811"/>
              <a:gd name="connsiteY1" fmla="*/ 0 h 2946704"/>
              <a:gd name="connsiteX2" fmla="*/ 2748811 w 2748811"/>
              <a:gd name="connsiteY2" fmla="*/ 2743200 h 2946704"/>
              <a:gd name="connsiteX3" fmla="*/ 163177 w 2748811"/>
              <a:gd name="connsiteY3" fmla="*/ 2743201 h 2946704"/>
              <a:gd name="connsiteX4" fmla="*/ 337 w 2748811"/>
              <a:gd name="connsiteY4" fmla="*/ 2527569 h 2946704"/>
              <a:gd name="connsiteX5" fmla="*/ 5611 w 2748811"/>
              <a:gd name="connsiteY5" fmla="*/ 0 h 2946704"/>
              <a:gd name="connsiteX0" fmla="*/ 18815 w 2762015"/>
              <a:gd name="connsiteY0" fmla="*/ 0 h 2947578"/>
              <a:gd name="connsiteX1" fmla="*/ 2762015 w 2762015"/>
              <a:gd name="connsiteY1" fmla="*/ 0 h 2947578"/>
              <a:gd name="connsiteX2" fmla="*/ 2762015 w 2762015"/>
              <a:gd name="connsiteY2" fmla="*/ 2743200 h 2947578"/>
              <a:gd name="connsiteX3" fmla="*/ 208131 w 2762015"/>
              <a:gd name="connsiteY3" fmla="*/ 2746376 h 2947578"/>
              <a:gd name="connsiteX4" fmla="*/ 13541 w 2762015"/>
              <a:gd name="connsiteY4" fmla="*/ 2527569 h 2947578"/>
              <a:gd name="connsiteX5" fmla="*/ 18815 w 2762015"/>
              <a:gd name="connsiteY5" fmla="*/ 0 h 2947578"/>
              <a:gd name="connsiteX0" fmla="*/ 5275 w 2748475"/>
              <a:gd name="connsiteY0" fmla="*/ 0 h 2947578"/>
              <a:gd name="connsiteX1" fmla="*/ 2748475 w 2748475"/>
              <a:gd name="connsiteY1" fmla="*/ 0 h 2947578"/>
              <a:gd name="connsiteX2" fmla="*/ 2748475 w 2748475"/>
              <a:gd name="connsiteY2" fmla="*/ 2743200 h 2947578"/>
              <a:gd name="connsiteX3" fmla="*/ 194591 w 2748475"/>
              <a:gd name="connsiteY3" fmla="*/ 2746376 h 2947578"/>
              <a:gd name="connsiteX4" fmla="*/ 1 w 2748475"/>
              <a:gd name="connsiteY4" fmla="*/ 2527569 h 2947578"/>
              <a:gd name="connsiteX5" fmla="*/ 5275 w 2748475"/>
              <a:gd name="connsiteY5" fmla="*/ 0 h 2947578"/>
              <a:gd name="connsiteX0" fmla="*/ 5376 w 2748576"/>
              <a:gd name="connsiteY0" fmla="*/ 0 h 2947578"/>
              <a:gd name="connsiteX1" fmla="*/ 2748576 w 2748576"/>
              <a:gd name="connsiteY1" fmla="*/ 0 h 2947578"/>
              <a:gd name="connsiteX2" fmla="*/ 2748576 w 2748576"/>
              <a:gd name="connsiteY2" fmla="*/ 2743200 h 2947578"/>
              <a:gd name="connsiteX3" fmla="*/ 194692 w 2748576"/>
              <a:gd name="connsiteY3" fmla="*/ 2746376 h 2947578"/>
              <a:gd name="connsiteX4" fmla="*/ 102 w 2748576"/>
              <a:gd name="connsiteY4" fmla="*/ 2527569 h 2947578"/>
              <a:gd name="connsiteX5" fmla="*/ 5376 w 2748576"/>
              <a:gd name="connsiteY5" fmla="*/ 0 h 2947578"/>
              <a:gd name="connsiteX0" fmla="*/ 5376 w 2748576"/>
              <a:gd name="connsiteY0" fmla="*/ 0 h 2940311"/>
              <a:gd name="connsiteX1" fmla="*/ 2748576 w 2748576"/>
              <a:gd name="connsiteY1" fmla="*/ 0 h 2940311"/>
              <a:gd name="connsiteX2" fmla="*/ 2748576 w 2748576"/>
              <a:gd name="connsiteY2" fmla="*/ 2743200 h 2940311"/>
              <a:gd name="connsiteX3" fmla="*/ 194692 w 2748576"/>
              <a:gd name="connsiteY3" fmla="*/ 2746376 h 2940311"/>
              <a:gd name="connsiteX4" fmla="*/ 102 w 2748576"/>
              <a:gd name="connsiteY4" fmla="*/ 2527569 h 2940311"/>
              <a:gd name="connsiteX5" fmla="*/ 5376 w 2748576"/>
              <a:gd name="connsiteY5" fmla="*/ 0 h 2940311"/>
              <a:gd name="connsiteX0" fmla="*/ 5376 w 2748576"/>
              <a:gd name="connsiteY0" fmla="*/ 0 h 2746376"/>
              <a:gd name="connsiteX1" fmla="*/ 2748576 w 2748576"/>
              <a:gd name="connsiteY1" fmla="*/ 0 h 2746376"/>
              <a:gd name="connsiteX2" fmla="*/ 2748576 w 2748576"/>
              <a:gd name="connsiteY2" fmla="*/ 2743200 h 2746376"/>
              <a:gd name="connsiteX3" fmla="*/ 194692 w 2748576"/>
              <a:gd name="connsiteY3" fmla="*/ 2746376 h 2746376"/>
              <a:gd name="connsiteX4" fmla="*/ 102 w 2748576"/>
              <a:gd name="connsiteY4" fmla="*/ 2527569 h 2746376"/>
              <a:gd name="connsiteX5" fmla="*/ 5376 w 2748576"/>
              <a:gd name="connsiteY5" fmla="*/ 0 h 2746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48576" h="2746376">
                <a:moveTo>
                  <a:pt x="5376" y="0"/>
                </a:moveTo>
                <a:lnTo>
                  <a:pt x="2748576" y="0"/>
                </a:lnTo>
                <a:lnTo>
                  <a:pt x="2748576" y="2743200"/>
                </a:lnTo>
                <a:cubicBezTo>
                  <a:pt x="2430894" y="2748532"/>
                  <a:pt x="476029" y="2743685"/>
                  <a:pt x="194692" y="2746376"/>
                </a:cubicBezTo>
                <a:cubicBezTo>
                  <a:pt x="76518" y="2740565"/>
                  <a:pt x="-3270" y="2636048"/>
                  <a:pt x="102" y="2527569"/>
                </a:cubicBezTo>
                <a:cubicBezTo>
                  <a:pt x="3474" y="2419090"/>
                  <a:pt x="1501" y="519194"/>
                  <a:pt x="5376" y="0"/>
                </a:cubicBezTo>
                <a:close/>
              </a:path>
            </a:pathLst>
          </a:custGeom>
          <a:solidFill>
            <a:schemeClr val="accent5"/>
          </a:solidFill>
        </p:spPr>
        <p:txBody>
          <a:bodyPr vert="horz" lIns="137160" tIns="274320" rIns="137160" bIns="274320" rtlCol="0" anchor="t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en-US" sz="1800" dirty="0">
                <a:solidFill>
                  <a:schemeClr val="accent4"/>
                </a:solidFill>
              </a:defRPr>
            </a:lvl1pPr>
          </a:lstStyle>
          <a:p>
            <a:pPr marL="287338" lvl="0" indent="-287338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8" name="Picture Placeholder 4">
            <a:extLst>
              <a:ext uri="{FF2B5EF4-FFF2-40B4-BE49-F238E27FC236}">
                <a16:creationId xmlns:a16="http://schemas.microsoft.com/office/drawing/2014/main" id="{6B016DA3-DBA7-1C41-8299-3292E26E35C7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976360" y="457200"/>
            <a:ext cx="2743200" cy="2514599"/>
          </a:xfrm>
          <a:prstGeom prst="rect">
            <a:avLst/>
          </a:prstGeom>
          <a:solidFill>
            <a:schemeClr val="accent5"/>
          </a:solidFill>
        </p:spPr>
        <p:txBody>
          <a:bodyPr vert="horz" lIns="137160" tIns="274320" rIns="137160" bIns="274320" rtlCol="0" anchor="t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en-US" sz="1800" dirty="0">
                <a:solidFill>
                  <a:schemeClr val="accent4"/>
                </a:solidFill>
              </a:defRPr>
            </a:lvl1pPr>
          </a:lstStyle>
          <a:p>
            <a:pPr marL="287338" lvl="0" indent="-287338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9" name="Picture Placeholder 4">
            <a:extLst>
              <a:ext uri="{FF2B5EF4-FFF2-40B4-BE49-F238E27FC236}">
                <a16:creationId xmlns:a16="http://schemas.microsoft.com/office/drawing/2014/main" id="{88577326-8E57-624C-8AFD-DFB614C974D4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092698" y="457200"/>
            <a:ext cx="2749295" cy="3063240"/>
          </a:xfrm>
          <a:custGeom>
            <a:avLst/>
            <a:gdLst>
              <a:gd name="connsiteX0" fmla="*/ 377684 w 2743200"/>
              <a:gd name="connsiteY0" fmla="*/ 0 h 3063240"/>
              <a:gd name="connsiteX1" fmla="*/ 2743200 w 2743200"/>
              <a:gd name="connsiteY1" fmla="*/ 0 h 3063240"/>
              <a:gd name="connsiteX2" fmla="*/ 2743200 w 2743200"/>
              <a:gd name="connsiteY2" fmla="*/ 0 h 3063240"/>
              <a:gd name="connsiteX3" fmla="*/ 2743200 w 2743200"/>
              <a:gd name="connsiteY3" fmla="*/ 2685556 h 3063240"/>
              <a:gd name="connsiteX4" fmla="*/ 2365516 w 2743200"/>
              <a:gd name="connsiteY4" fmla="*/ 3063240 h 3063240"/>
              <a:gd name="connsiteX5" fmla="*/ 0 w 2743200"/>
              <a:gd name="connsiteY5" fmla="*/ 3063240 h 3063240"/>
              <a:gd name="connsiteX6" fmla="*/ 0 w 2743200"/>
              <a:gd name="connsiteY6" fmla="*/ 3063240 h 3063240"/>
              <a:gd name="connsiteX7" fmla="*/ 0 w 2743200"/>
              <a:gd name="connsiteY7" fmla="*/ 377684 h 3063240"/>
              <a:gd name="connsiteX8" fmla="*/ 377684 w 2743200"/>
              <a:gd name="connsiteY8" fmla="*/ 0 h 3063240"/>
              <a:gd name="connsiteX0" fmla="*/ 377684 w 2821480"/>
              <a:gd name="connsiteY0" fmla="*/ 0 h 3063240"/>
              <a:gd name="connsiteX1" fmla="*/ 2743200 w 2821480"/>
              <a:gd name="connsiteY1" fmla="*/ 0 h 3063240"/>
              <a:gd name="connsiteX2" fmla="*/ 2743200 w 2821480"/>
              <a:gd name="connsiteY2" fmla="*/ 0 h 3063240"/>
              <a:gd name="connsiteX3" fmla="*/ 2743200 w 2821480"/>
              <a:gd name="connsiteY3" fmla="*/ 2685556 h 3063240"/>
              <a:gd name="connsiteX4" fmla="*/ 2723325 w 2821480"/>
              <a:gd name="connsiteY4" fmla="*/ 3053301 h 3063240"/>
              <a:gd name="connsiteX5" fmla="*/ 0 w 2821480"/>
              <a:gd name="connsiteY5" fmla="*/ 3063240 h 3063240"/>
              <a:gd name="connsiteX6" fmla="*/ 0 w 2821480"/>
              <a:gd name="connsiteY6" fmla="*/ 3063240 h 3063240"/>
              <a:gd name="connsiteX7" fmla="*/ 0 w 2821480"/>
              <a:gd name="connsiteY7" fmla="*/ 377684 h 3063240"/>
              <a:gd name="connsiteX8" fmla="*/ 377684 w 2821480"/>
              <a:gd name="connsiteY8" fmla="*/ 0 h 3063240"/>
              <a:gd name="connsiteX0" fmla="*/ 377684 w 2743200"/>
              <a:gd name="connsiteY0" fmla="*/ 0 h 3063240"/>
              <a:gd name="connsiteX1" fmla="*/ 2743200 w 2743200"/>
              <a:gd name="connsiteY1" fmla="*/ 0 h 3063240"/>
              <a:gd name="connsiteX2" fmla="*/ 2743200 w 2743200"/>
              <a:gd name="connsiteY2" fmla="*/ 0 h 3063240"/>
              <a:gd name="connsiteX3" fmla="*/ 2743200 w 2743200"/>
              <a:gd name="connsiteY3" fmla="*/ 2685556 h 3063240"/>
              <a:gd name="connsiteX4" fmla="*/ 2723325 w 2743200"/>
              <a:gd name="connsiteY4" fmla="*/ 3053301 h 3063240"/>
              <a:gd name="connsiteX5" fmla="*/ 0 w 2743200"/>
              <a:gd name="connsiteY5" fmla="*/ 3063240 h 3063240"/>
              <a:gd name="connsiteX6" fmla="*/ 0 w 2743200"/>
              <a:gd name="connsiteY6" fmla="*/ 3063240 h 3063240"/>
              <a:gd name="connsiteX7" fmla="*/ 0 w 2743200"/>
              <a:gd name="connsiteY7" fmla="*/ 377684 h 3063240"/>
              <a:gd name="connsiteX8" fmla="*/ 377684 w 2743200"/>
              <a:gd name="connsiteY8" fmla="*/ 0 h 3063240"/>
              <a:gd name="connsiteX0" fmla="*/ 377684 w 2745994"/>
              <a:gd name="connsiteY0" fmla="*/ 0 h 3063240"/>
              <a:gd name="connsiteX1" fmla="*/ 2743200 w 2745994"/>
              <a:gd name="connsiteY1" fmla="*/ 0 h 3063240"/>
              <a:gd name="connsiteX2" fmla="*/ 2743200 w 2745994"/>
              <a:gd name="connsiteY2" fmla="*/ 0 h 3063240"/>
              <a:gd name="connsiteX3" fmla="*/ 2743200 w 2745994"/>
              <a:gd name="connsiteY3" fmla="*/ 2685556 h 3063240"/>
              <a:gd name="connsiteX4" fmla="*/ 2742698 w 2745994"/>
              <a:gd name="connsiteY4" fmla="*/ 3057175 h 3063240"/>
              <a:gd name="connsiteX5" fmla="*/ 0 w 2745994"/>
              <a:gd name="connsiteY5" fmla="*/ 3063240 h 3063240"/>
              <a:gd name="connsiteX6" fmla="*/ 0 w 2745994"/>
              <a:gd name="connsiteY6" fmla="*/ 3063240 h 3063240"/>
              <a:gd name="connsiteX7" fmla="*/ 0 w 2745994"/>
              <a:gd name="connsiteY7" fmla="*/ 377684 h 3063240"/>
              <a:gd name="connsiteX8" fmla="*/ 377684 w 2745994"/>
              <a:gd name="connsiteY8" fmla="*/ 0 h 3063240"/>
              <a:gd name="connsiteX0" fmla="*/ 318264 w 2745994"/>
              <a:gd name="connsiteY0" fmla="*/ 3301 h 3063240"/>
              <a:gd name="connsiteX1" fmla="*/ 2743200 w 2745994"/>
              <a:gd name="connsiteY1" fmla="*/ 0 h 3063240"/>
              <a:gd name="connsiteX2" fmla="*/ 2743200 w 2745994"/>
              <a:gd name="connsiteY2" fmla="*/ 0 h 3063240"/>
              <a:gd name="connsiteX3" fmla="*/ 2743200 w 2745994"/>
              <a:gd name="connsiteY3" fmla="*/ 2685556 h 3063240"/>
              <a:gd name="connsiteX4" fmla="*/ 2742698 w 2745994"/>
              <a:gd name="connsiteY4" fmla="*/ 3057175 h 3063240"/>
              <a:gd name="connsiteX5" fmla="*/ 0 w 2745994"/>
              <a:gd name="connsiteY5" fmla="*/ 3063240 h 3063240"/>
              <a:gd name="connsiteX6" fmla="*/ 0 w 2745994"/>
              <a:gd name="connsiteY6" fmla="*/ 3063240 h 3063240"/>
              <a:gd name="connsiteX7" fmla="*/ 0 w 2745994"/>
              <a:gd name="connsiteY7" fmla="*/ 377684 h 3063240"/>
              <a:gd name="connsiteX8" fmla="*/ 318264 w 2745994"/>
              <a:gd name="connsiteY8" fmla="*/ 3301 h 3063240"/>
              <a:gd name="connsiteX0" fmla="*/ 321565 w 2749295"/>
              <a:gd name="connsiteY0" fmla="*/ 3301 h 3063240"/>
              <a:gd name="connsiteX1" fmla="*/ 2746501 w 2749295"/>
              <a:gd name="connsiteY1" fmla="*/ 0 h 3063240"/>
              <a:gd name="connsiteX2" fmla="*/ 2746501 w 2749295"/>
              <a:gd name="connsiteY2" fmla="*/ 0 h 3063240"/>
              <a:gd name="connsiteX3" fmla="*/ 2746501 w 2749295"/>
              <a:gd name="connsiteY3" fmla="*/ 2685556 h 3063240"/>
              <a:gd name="connsiteX4" fmla="*/ 2745999 w 2749295"/>
              <a:gd name="connsiteY4" fmla="*/ 3057175 h 3063240"/>
              <a:gd name="connsiteX5" fmla="*/ 3301 w 2749295"/>
              <a:gd name="connsiteY5" fmla="*/ 3063240 h 3063240"/>
              <a:gd name="connsiteX6" fmla="*/ 3301 w 2749295"/>
              <a:gd name="connsiteY6" fmla="*/ 3063240 h 3063240"/>
              <a:gd name="connsiteX7" fmla="*/ 0 w 2749295"/>
              <a:gd name="connsiteY7" fmla="*/ 331469 h 3063240"/>
              <a:gd name="connsiteX8" fmla="*/ 321565 w 2749295"/>
              <a:gd name="connsiteY8" fmla="*/ 3301 h 3063240"/>
              <a:gd name="connsiteX0" fmla="*/ 321565 w 2749295"/>
              <a:gd name="connsiteY0" fmla="*/ 3301 h 3063240"/>
              <a:gd name="connsiteX1" fmla="*/ 2746501 w 2749295"/>
              <a:gd name="connsiteY1" fmla="*/ 0 h 3063240"/>
              <a:gd name="connsiteX2" fmla="*/ 2746501 w 2749295"/>
              <a:gd name="connsiteY2" fmla="*/ 0 h 3063240"/>
              <a:gd name="connsiteX3" fmla="*/ 2746501 w 2749295"/>
              <a:gd name="connsiteY3" fmla="*/ 2685556 h 3063240"/>
              <a:gd name="connsiteX4" fmla="*/ 2745999 w 2749295"/>
              <a:gd name="connsiteY4" fmla="*/ 3057175 h 3063240"/>
              <a:gd name="connsiteX5" fmla="*/ 3301 w 2749295"/>
              <a:gd name="connsiteY5" fmla="*/ 3063240 h 3063240"/>
              <a:gd name="connsiteX6" fmla="*/ 3301 w 2749295"/>
              <a:gd name="connsiteY6" fmla="*/ 3063240 h 3063240"/>
              <a:gd name="connsiteX7" fmla="*/ 0 w 2749295"/>
              <a:gd name="connsiteY7" fmla="*/ 314963 h 3063240"/>
              <a:gd name="connsiteX8" fmla="*/ 321565 w 2749295"/>
              <a:gd name="connsiteY8" fmla="*/ 3301 h 3063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49295" h="3063240">
                <a:moveTo>
                  <a:pt x="321565" y="3301"/>
                </a:moveTo>
                <a:lnTo>
                  <a:pt x="2746501" y="0"/>
                </a:lnTo>
                <a:lnTo>
                  <a:pt x="2746501" y="0"/>
                </a:lnTo>
                <a:lnTo>
                  <a:pt x="2746501" y="2685556"/>
                </a:lnTo>
                <a:cubicBezTo>
                  <a:pt x="2746501" y="2894145"/>
                  <a:pt x="2753110" y="3061050"/>
                  <a:pt x="2745999" y="3057175"/>
                </a:cubicBezTo>
                <a:cubicBezTo>
                  <a:pt x="2738888" y="3053300"/>
                  <a:pt x="911076" y="3059927"/>
                  <a:pt x="3301" y="3063240"/>
                </a:cubicBezTo>
                <a:lnTo>
                  <a:pt x="3301" y="3063240"/>
                </a:lnTo>
                <a:cubicBezTo>
                  <a:pt x="2201" y="2152650"/>
                  <a:pt x="1100" y="1225553"/>
                  <a:pt x="0" y="314963"/>
                </a:cubicBezTo>
                <a:cubicBezTo>
                  <a:pt x="0" y="106374"/>
                  <a:pt x="112976" y="3301"/>
                  <a:pt x="321565" y="3301"/>
                </a:cubicBezTo>
                <a:close/>
              </a:path>
            </a:pathLst>
          </a:custGeom>
          <a:solidFill>
            <a:schemeClr val="accent5"/>
          </a:solidFill>
        </p:spPr>
        <p:txBody>
          <a:bodyPr vert="horz" lIns="137160" tIns="274320" rIns="137160" bIns="274320" rtlCol="0" anchor="t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en-US" sz="1800" dirty="0">
                <a:solidFill>
                  <a:schemeClr val="accent4"/>
                </a:solidFill>
              </a:defRPr>
            </a:lvl1pPr>
          </a:lstStyle>
          <a:p>
            <a:pPr marL="287338" lvl="0" indent="-287338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65CB4C76-4971-1948-BAE9-D05A032525DA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8975814" y="3108960"/>
            <a:ext cx="2743746" cy="3291840"/>
          </a:xfrm>
          <a:custGeom>
            <a:avLst/>
            <a:gdLst>
              <a:gd name="connsiteX0" fmla="*/ 232349 w 2743200"/>
              <a:gd name="connsiteY0" fmla="*/ 0 h 3291840"/>
              <a:gd name="connsiteX1" fmla="*/ 2743200 w 2743200"/>
              <a:gd name="connsiteY1" fmla="*/ 0 h 3291840"/>
              <a:gd name="connsiteX2" fmla="*/ 2743200 w 2743200"/>
              <a:gd name="connsiteY2" fmla="*/ 0 h 3291840"/>
              <a:gd name="connsiteX3" fmla="*/ 2743200 w 2743200"/>
              <a:gd name="connsiteY3" fmla="*/ 3059491 h 3291840"/>
              <a:gd name="connsiteX4" fmla="*/ 2510851 w 2743200"/>
              <a:gd name="connsiteY4" fmla="*/ 3291840 h 3291840"/>
              <a:gd name="connsiteX5" fmla="*/ 0 w 2743200"/>
              <a:gd name="connsiteY5" fmla="*/ 3291840 h 3291840"/>
              <a:gd name="connsiteX6" fmla="*/ 0 w 2743200"/>
              <a:gd name="connsiteY6" fmla="*/ 3291840 h 3291840"/>
              <a:gd name="connsiteX7" fmla="*/ 0 w 2743200"/>
              <a:gd name="connsiteY7" fmla="*/ 232349 h 3291840"/>
              <a:gd name="connsiteX8" fmla="*/ 232349 w 2743200"/>
              <a:gd name="connsiteY8" fmla="*/ 0 h 3291840"/>
              <a:gd name="connsiteX0" fmla="*/ 59043 w 2794746"/>
              <a:gd name="connsiteY0" fmla="*/ 3747 h 3291840"/>
              <a:gd name="connsiteX1" fmla="*/ 2794746 w 2794746"/>
              <a:gd name="connsiteY1" fmla="*/ 0 h 3291840"/>
              <a:gd name="connsiteX2" fmla="*/ 2794746 w 2794746"/>
              <a:gd name="connsiteY2" fmla="*/ 0 h 3291840"/>
              <a:gd name="connsiteX3" fmla="*/ 2794746 w 2794746"/>
              <a:gd name="connsiteY3" fmla="*/ 3059491 h 3291840"/>
              <a:gd name="connsiteX4" fmla="*/ 2562397 w 2794746"/>
              <a:gd name="connsiteY4" fmla="*/ 3291840 h 3291840"/>
              <a:gd name="connsiteX5" fmla="*/ 51546 w 2794746"/>
              <a:gd name="connsiteY5" fmla="*/ 3291840 h 3291840"/>
              <a:gd name="connsiteX6" fmla="*/ 51546 w 2794746"/>
              <a:gd name="connsiteY6" fmla="*/ 3291840 h 3291840"/>
              <a:gd name="connsiteX7" fmla="*/ 51546 w 2794746"/>
              <a:gd name="connsiteY7" fmla="*/ 232349 h 3291840"/>
              <a:gd name="connsiteX8" fmla="*/ 59043 w 2794746"/>
              <a:gd name="connsiteY8" fmla="*/ 3747 h 3291840"/>
              <a:gd name="connsiteX0" fmla="*/ 7497 w 2743200"/>
              <a:gd name="connsiteY0" fmla="*/ 3747 h 3291840"/>
              <a:gd name="connsiteX1" fmla="*/ 2743200 w 2743200"/>
              <a:gd name="connsiteY1" fmla="*/ 0 h 3291840"/>
              <a:gd name="connsiteX2" fmla="*/ 2743200 w 2743200"/>
              <a:gd name="connsiteY2" fmla="*/ 0 h 3291840"/>
              <a:gd name="connsiteX3" fmla="*/ 2743200 w 2743200"/>
              <a:gd name="connsiteY3" fmla="*/ 3059491 h 3291840"/>
              <a:gd name="connsiteX4" fmla="*/ 2510851 w 2743200"/>
              <a:gd name="connsiteY4" fmla="*/ 3291840 h 3291840"/>
              <a:gd name="connsiteX5" fmla="*/ 0 w 2743200"/>
              <a:gd name="connsiteY5" fmla="*/ 3291840 h 3291840"/>
              <a:gd name="connsiteX6" fmla="*/ 0 w 2743200"/>
              <a:gd name="connsiteY6" fmla="*/ 3291840 h 3291840"/>
              <a:gd name="connsiteX7" fmla="*/ 0 w 2743200"/>
              <a:gd name="connsiteY7" fmla="*/ 232349 h 3291840"/>
              <a:gd name="connsiteX8" fmla="*/ 7497 w 2743200"/>
              <a:gd name="connsiteY8" fmla="*/ 3747 h 3291840"/>
              <a:gd name="connsiteX0" fmla="*/ 68 w 2750761"/>
              <a:gd name="connsiteY0" fmla="*/ 7495 h 3291840"/>
              <a:gd name="connsiteX1" fmla="*/ 2750761 w 2750761"/>
              <a:gd name="connsiteY1" fmla="*/ 0 h 3291840"/>
              <a:gd name="connsiteX2" fmla="*/ 2750761 w 2750761"/>
              <a:gd name="connsiteY2" fmla="*/ 0 h 3291840"/>
              <a:gd name="connsiteX3" fmla="*/ 2750761 w 2750761"/>
              <a:gd name="connsiteY3" fmla="*/ 3059491 h 3291840"/>
              <a:gd name="connsiteX4" fmla="*/ 2518412 w 2750761"/>
              <a:gd name="connsiteY4" fmla="*/ 3291840 h 3291840"/>
              <a:gd name="connsiteX5" fmla="*/ 7561 w 2750761"/>
              <a:gd name="connsiteY5" fmla="*/ 3291840 h 3291840"/>
              <a:gd name="connsiteX6" fmla="*/ 7561 w 2750761"/>
              <a:gd name="connsiteY6" fmla="*/ 3291840 h 3291840"/>
              <a:gd name="connsiteX7" fmla="*/ 7561 w 2750761"/>
              <a:gd name="connsiteY7" fmla="*/ 232349 h 3291840"/>
              <a:gd name="connsiteX8" fmla="*/ 68 w 2750761"/>
              <a:gd name="connsiteY8" fmla="*/ 7495 h 3291840"/>
              <a:gd name="connsiteX0" fmla="*/ 0 w 2750693"/>
              <a:gd name="connsiteY0" fmla="*/ 7495 h 3291840"/>
              <a:gd name="connsiteX1" fmla="*/ 2750693 w 2750693"/>
              <a:gd name="connsiteY1" fmla="*/ 0 h 3291840"/>
              <a:gd name="connsiteX2" fmla="*/ 2750693 w 2750693"/>
              <a:gd name="connsiteY2" fmla="*/ 0 h 3291840"/>
              <a:gd name="connsiteX3" fmla="*/ 2750693 w 2750693"/>
              <a:gd name="connsiteY3" fmla="*/ 3059491 h 3291840"/>
              <a:gd name="connsiteX4" fmla="*/ 2518344 w 2750693"/>
              <a:gd name="connsiteY4" fmla="*/ 3291840 h 3291840"/>
              <a:gd name="connsiteX5" fmla="*/ 7493 w 2750693"/>
              <a:gd name="connsiteY5" fmla="*/ 3291840 h 3291840"/>
              <a:gd name="connsiteX6" fmla="*/ 7493 w 2750693"/>
              <a:gd name="connsiteY6" fmla="*/ 3291840 h 3291840"/>
              <a:gd name="connsiteX7" fmla="*/ 0 w 2750693"/>
              <a:gd name="connsiteY7" fmla="*/ 7495 h 3291840"/>
              <a:gd name="connsiteX0" fmla="*/ 2578 w 2743746"/>
              <a:gd name="connsiteY0" fmla="*/ 4320 h 3291840"/>
              <a:gd name="connsiteX1" fmla="*/ 2743746 w 2743746"/>
              <a:gd name="connsiteY1" fmla="*/ 0 h 3291840"/>
              <a:gd name="connsiteX2" fmla="*/ 2743746 w 2743746"/>
              <a:gd name="connsiteY2" fmla="*/ 0 h 3291840"/>
              <a:gd name="connsiteX3" fmla="*/ 2743746 w 2743746"/>
              <a:gd name="connsiteY3" fmla="*/ 3059491 h 3291840"/>
              <a:gd name="connsiteX4" fmla="*/ 2511397 w 2743746"/>
              <a:gd name="connsiteY4" fmla="*/ 3291840 h 3291840"/>
              <a:gd name="connsiteX5" fmla="*/ 546 w 2743746"/>
              <a:gd name="connsiteY5" fmla="*/ 3291840 h 3291840"/>
              <a:gd name="connsiteX6" fmla="*/ 546 w 2743746"/>
              <a:gd name="connsiteY6" fmla="*/ 3291840 h 3291840"/>
              <a:gd name="connsiteX7" fmla="*/ 2578 w 2743746"/>
              <a:gd name="connsiteY7" fmla="*/ 4320 h 329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43746" h="3291840">
                <a:moveTo>
                  <a:pt x="2578" y="4320"/>
                </a:moveTo>
                <a:lnTo>
                  <a:pt x="2743746" y="0"/>
                </a:lnTo>
                <a:lnTo>
                  <a:pt x="2743746" y="0"/>
                </a:lnTo>
                <a:lnTo>
                  <a:pt x="2743746" y="3059491"/>
                </a:lnTo>
                <a:cubicBezTo>
                  <a:pt x="2743746" y="3187814"/>
                  <a:pt x="2639720" y="3291840"/>
                  <a:pt x="2511397" y="3291840"/>
                </a:cubicBezTo>
                <a:lnTo>
                  <a:pt x="546" y="3291840"/>
                </a:lnTo>
                <a:lnTo>
                  <a:pt x="546" y="3291840"/>
                </a:lnTo>
                <a:cubicBezTo>
                  <a:pt x="-1952" y="2197058"/>
                  <a:pt x="5076" y="1099102"/>
                  <a:pt x="2578" y="4320"/>
                </a:cubicBezTo>
                <a:close/>
              </a:path>
            </a:pathLst>
          </a:custGeom>
          <a:solidFill>
            <a:schemeClr val="accent5"/>
          </a:solidFill>
        </p:spPr>
        <p:txBody>
          <a:bodyPr vert="horz" lIns="137160" tIns="274320" rIns="137160" bIns="274320" rtlCol="0" anchor="t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en-US" sz="1800" dirty="0">
                <a:solidFill>
                  <a:schemeClr val="accent4"/>
                </a:solidFill>
              </a:defRPr>
            </a:lvl1pPr>
          </a:lstStyle>
          <a:p>
            <a:pPr marL="287338" lvl="0" indent="-287338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DF44E331-A46F-418D-9D7E-A5E1C5DD2362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73075" y="1289010"/>
            <a:ext cx="5165725" cy="5111790"/>
          </a:xfrm>
          <a:prstGeom prst="rect">
            <a:avLst/>
          </a:prstGeom>
        </p:spPr>
        <p:txBody>
          <a:bodyPr anchor="ctr" anchorCtr="0"/>
          <a:lstStyle>
            <a:lvl1pPr marL="285750" indent="-285750">
              <a:buClr>
                <a:schemeClr val="tx1"/>
              </a:buClr>
              <a:buFontTx/>
              <a:buBlip>
                <a:blip r:embed="rId3"/>
              </a:buBlip>
              <a:defRPr sz="2000"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 sz="1600"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 sz="1600"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 sz="1600"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C674C62-10A3-0F47-ADDB-FD34F1BBDD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075" y="465927"/>
            <a:ext cx="5165725" cy="64008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7979A9B-1009-BE4D-B89C-EBFA57F7ECBA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pPr marL="0" marR="0" lvl="0" indent="0" algn="ctr" defTabSz="914377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Pct val="95000"/>
              <a:buFontTx/>
              <a:buNone/>
              <a:tabLst/>
              <a:defRPr/>
            </a:pPr>
            <a:fld id="{EA543DA1-053B-459F-9A3B-E2E644C3A7CD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peedee"/>
                <a:ea typeface="+mn-ea"/>
                <a:cs typeface="+mn-cs"/>
              </a:rPr>
              <a:pPr marL="0" marR="0" lvl="0" indent="0" algn="ctr" defTabSz="914377" rtl="0" eaLnBrk="1" fontAlgn="auto" latinLnBrk="0" hangingPunct="1">
                <a:lnSpc>
                  <a:spcPct val="90000"/>
                </a:lnSpc>
                <a:spcBef>
                  <a:spcPts val="1800"/>
                </a:spcBef>
                <a:spcAft>
                  <a:spcPts val="0"/>
                </a:spcAft>
                <a:buClrTx/>
                <a:buSzPct val="95000"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eedee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3894436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eedee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Speedee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3A493F-BF4F-4124-8E14-8EDC3C4F5746}" type="slidenum">
              <a:rPr kumimoji="0" lang="en-AU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peedee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AU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eedee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811875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w/ gold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ld Bar">
            <a:extLst>
              <a:ext uri="{FF2B5EF4-FFF2-40B4-BE49-F238E27FC236}">
                <a16:creationId xmlns:a16="http://schemas.microsoft.com/office/drawing/2014/main" id="{C4C58F74-946F-46D3-A965-FD956A9F1015}"/>
              </a:ext>
            </a:extLst>
          </p:cNvPr>
          <p:cNvSpPr/>
          <p:nvPr/>
        </p:nvSpPr>
        <p:spPr>
          <a:xfrm>
            <a:off x="0" y="0"/>
            <a:ext cx="12192000" cy="182880"/>
          </a:xfrm>
          <a:prstGeom prst="rect">
            <a:avLst/>
          </a:prstGeom>
          <a:solidFill>
            <a:srgbClr val="FFB7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49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peedee"/>
              <a:ea typeface="+mn-ea"/>
              <a:cs typeface="+mn-cs"/>
            </a:endParaRPr>
          </a:p>
        </p:txBody>
      </p:sp>
      <p:sp>
        <p:nvSpPr>
          <p:cNvPr id="3" name="Title">
            <a:extLst>
              <a:ext uri="{FF2B5EF4-FFF2-40B4-BE49-F238E27FC236}">
                <a16:creationId xmlns:a16="http://schemas.microsoft.com/office/drawing/2014/main" id="{5BE6DB5E-0E37-4144-BDF7-0F5BBEDF68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88446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605">
          <p15:clr>
            <a:srgbClr val="FBAE40"/>
          </p15:clr>
        </p15:guide>
        <p15:guide id="2" orient="horz" pos="778">
          <p15:clr>
            <a:srgbClr val="FBAE40"/>
          </p15:clr>
        </p15:guide>
        <p15:guide id="3" orient="horz" pos="4003">
          <p15:clr>
            <a:srgbClr val="FBAE40"/>
          </p15:clr>
        </p15:guide>
        <p15:guide id="4" orient="horz" pos="2390">
          <p15:clr>
            <a:srgbClr val="FBAE40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w/ B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brow">
            <a:extLst>
              <a:ext uri="{FF2B5EF4-FFF2-40B4-BE49-F238E27FC236}">
                <a16:creationId xmlns:a16="http://schemas.microsoft.com/office/drawing/2014/main" id="{48D18D2C-3CAC-4960-81EF-43B50030760B}"/>
              </a:ext>
            </a:extLst>
          </p:cNvPr>
          <p:cNvGrpSpPr/>
          <p:nvPr/>
        </p:nvGrpSpPr>
        <p:grpSpPr>
          <a:xfrm>
            <a:off x="10027920" y="228600"/>
            <a:ext cx="1828800" cy="914400"/>
            <a:chOff x="10027920" y="2606040"/>
            <a:chExt cx="1828800" cy="914400"/>
          </a:xfrm>
          <a:solidFill>
            <a:schemeClr val="accent1"/>
          </a:solidFill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72916CA-482F-410B-8F5F-999B8A5606B0}"/>
                </a:ext>
              </a:extLst>
            </p:cNvPr>
            <p:cNvSpPr/>
            <p:nvPr/>
          </p:nvSpPr>
          <p:spPr>
            <a:xfrm>
              <a:off x="10027920" y="2606040"/>
              <a:ext cx="1828800" cy="1828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182880" tIns="91440" rIns="182880" bIns="9144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peedee"/>
                <a:ea typeface="+mn-ea"/>
                <a:cs typeface="+mn-cs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12DA3C7-0514-4C41-B1CC-10A18B6A7810}"/>
                </a:ext>
              </a:extLst>
            </p:cNvPr>
            <p:cNvSpPr/>
            <p:nvPr/>
          </p:nvSpPr>
          <p:spPr>
            <a:xfrm>
              <a:off x="11673840" y="2606040"/>
              <a:ext cx="182880" cy="9144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182880" tIns="91440" rIns="182880" bIns="9144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peedee"/>
                <a:ea typeface="+mn-ea"/>
                <a:cs typeface="+mn-cs"/>
              </a:endParaRPr>
            </a:p>
          </p:txBody>
        </p:sp>
      </p:grpSp>
      <p:sp>
        <p:nvSpPr>
          <p:cNvPr id="5" name="Title">
            <a:extLst>
              <a:ext uri="{FF2B5EF4-FFF2-40B4-BE49-F238E27FC236}">
                <a16:creationId xmlns:a16="http://schemas.microsoft.com/office/drawing/2014/main" id="{6B5B6BBA-FD45-41F6-9564-1F7EBBB74A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8295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alfsi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362896-193A-460B-BF6E-A72AF2FDD2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3" y="228600"/>
            <a:ext cx="5486400" cy="6400799"/>
          </a:xfrm>
        </p:spPr>
        <p:txBody>
          <a:bodyPr anchor="ctr" anchorCtr="1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75154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605">
          <p15:clr>
            <a:srgbClr val="FBAE40"/>
          </p15:clr>
        </p15:guide>
        <p15:guide id="2" orient="horz" pos="778">
          <p15:clr>
            <a:srgbClr val="FBAE40"/>
          </p15:clr>
        </p15:guide>
        <p15:guide id="3" orient="horz" pos="4003">
          <p15:clr>
            <a:srgbClr val="FBAE40"/>
          </p15:clr>
        </p15:guide>
        <p15:guide id="4" orient="horz" pos="2390">
          <p15:clr>
            <a:srgbClr val="FBAE40"/>
          </p15:clr>
        </p15:guide>
      </p15:sldGuideLst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3">
            <a:extLst>
              <a:ext uri="{FF2B5EF4-FFF2-40B4-BE49-F238E27FC236}">
                <a16:creationId xmlns:a16="http://schemas.microsoft.com/office/drawing/2014/main" id="{0A1FDE5F-F5CC-4845-944B-48A25DC07EF0}"/>
              </a:ext>
            </a:extLst>
          </p:cNvPr>
          <p:cNvSpPr>
            <a:spLocks/>
          </p:cNvSpPr>
          <p:nvPr/>
        </p:nvSpPr>
        <p:spPr>
          <a:xfrm>
            <a:off x="0" y="5212080"/>
            <a:ext cx="12188952" cy="1645920"/>
          </a:xfrm>
          <a:custGeom>
            <a:avLst/>
            <a:gdLst>
              <a:gd name="connsiteX0" fmla="*/ 0 w 9142095"/>
              <a:gd name="connsiteY0" fmla="*/ 0 h 451485"/>
              <a:gd name="connsiteX1" fmla="*/ 9142095 w 9142095"/>
              <a:gd name="connsiteY1" fmla="*/ 0 h 451485"/>
              <a:gd name="connsiteX2" fmla="*/ 9142095 w 9142095"/>
              <a:gd name="connsiteY2" fmla="*/ 451485 h 451485"/>
              <a:gd name="connsiteX3" fmla="*/ 0 w 9142095"/>
              <a:gd name="connsiteY3" fmla="*/ 451485 h 451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2095" h="451485">
                <a:moveTo>
                  <a:pt x="0" y="0"/>
                </a:moveTo>
                <a:lnTo>
                  <a:pt x="9142095" y="0"/>
                </a:lnTo>
                <a:lnTo>
                  <a:pt x="9142095" y="451485"/>
                </a:lnTo>
                <a:lnTo>
                  <a:pt x="0" y="451485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eedee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9362896-193A-460B-BF6E-A72AF2FDD2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3" y="228600"/>
            <a:ext cx="5486400" cy="6400799"/>
          </a:xfrm>
        </p:spPr>
        <p:txBody>
          <a:bodyPr anchor="ctr" anchorCtr="1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B5599F8E-9667-459C-A7EF-093C0C24B0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0698" y="0"/>
            <a:ext cx="3921752" cy="652773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76676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605">
          <p15:clr>
            <a:srgbClr val="FBAE40"/>
          </p15:clr>
        </p15:guide>
        <p15:guide id="2" orient="horz" pos="778">
          <p15:clr>
            <a:srgbClr val="FBAE40"/>
          </p15:clr>
        </p15:guide>
        <p15:guide id="3" orient="horz" pos="4003">
          <p15:clr>
            <a:srgbClr val="FBAE40"/>
          </p15:clr>
        </p15:guide>
        <p15:guide id="4" orient="horz" pos="2390">
          <p15:clr>
            <a:srgbClr val="FBAE40"/>
          </p15:clr>
        </p15:guide>
      </p15:sldGuideLst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2FAF2E-865B-8144-BE35-713D548489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3" y="4572000"/>
            <a:ext cx="11522076" cy="1097280"/>
          </a:xfrm>
          <a:prstGeom prst="rect">
            <a:avLst/>
          </a:prstGeom>
        </p:spPr>
        <p:txBody>
          <a:bodyPr/>
          <a:lstStyle>
            <a:lvl1pPr algn="ctr">
              <a:defRPr sz="4000" b="1">
                <a:solidFill>
                  <a:schemeClr val="accent1"/>
                </a:solidFill>
                <a:latin typeface="Speedee" panose="020B06030305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11785AA-E155-4C3C-91CA-8A2106DE8A99}"/>
              </a:ext>
            </a:extLst>
          </p:cNvPr>
          <p:cNvSpPr/>
          <p:nvPr/>
        </p:nvSpPr>
        <p:spPr>
          <a:xfrm>
            <a:off x="4595760" y="1536391"/>
            <a:ext cx="3000480" cy="2458224"/>
          </a:xfrm>
          <a:prstGeom prst="rect">
            <a:avLst/>
          </a:prstGeom>
          <a:noFill/>
          <a:ln w="762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peedee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7B96EA0D-E6D6-4B4A-A2C2-9E820A52F511}"/>
              </a:ext>
            </a:extLst>
          </p:cNvPr>
          <p:cNvSpPr>
            <a:spLocks noChangeAspect="1"/>
          </p:cNvSpPr>
          <p:nvPr/>
        </p:nvSpPr>
        <p:spPr>
          <a:xfrm>
            <a:off x="5233861" y="2011123"/>
            <a:ext cx="1724278" cy="1508760"/>
          </a:xfrm>
          <a:custGeom>
            <a:avLst/>
            <a:gdLst>
              <a:gd name="connsiteX0" fmla="*/ 6578874 w 9147911"/>
              <a:gd name="connsiteY0" fmla="*/ 571751 h 8004510"/>
              <a:gd name="connsiteX1" fmla="*/ 8008235 w 9147911"/>
              <a:gd name="connsiteY1" fmla="*/ 8008322 h 8004510"/>
              <a:gd name="connsiteX2" fmla="*/ 9151723 w 9147911"/>
              <a:gd name="connsiteY2" fmla="*/ 8008322 h 8004510"/>
              <a:gd name="connsiteX3" fmla="*/ 6578874 w 9147911"/>
              <a:gd name="connsiteY3" fmla="*/ 0 h 8004510"/>
              <a:gd name="connsiteX4" fmla="*/ 4577768 w 9147911"/>
              <a:gd name="connsiteY4" fmla="*/ 2763462 h 8004510"/>
              <a:gd name="connsiteX5" fmla="*/ 2572850 w 9147911"/>
              <a:gd name="connsiteY5" fmla="*/ 0 h 8004510"/>
              <a:gd name="connsiteX6" fmla="*/ 0 w 9147911"/>
              <a:gd name="connsiteY6" fmla="*/ 8008322 h 8004510"/>
              <a:gd name="connsiteX7" fmla="*/ 1143489 w 9147911"/>
              <a:gd name="connsiteY7" fmla="*/ 8008322 h 8004510"/>
              <a:gd name="connsiteX8" fmla="*/ 2572850 w 9147911"/>
              <a:gd name="connsiteY8" fmla="*/ 571751 h 8004510"/>
              <a:gd name="connsiteX9" fmla="*/ 4002211 w 9147911"/>
              <a:gd name="connsiteY9" fmla="*/ 7436571 h 8004510"/>
              <a:gd name="connsiteX10" fmla="*/ 5145700 w 9147911"/>
              <a:gd name="connsiteY10" fmla="*/ 7436571 h 8004510"/>
              <a:gd name="connsiteX11" fmla="*/ 6578874 w 9147911"/>
              <a:gd name="connsiteY11" fmla="*/ 571751 h 8004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147911" h="8004510">
                <a:moveTo>
                  <a:pt x="6578874" y="571751"/>
                </a:moveTo>
                <a:cubicBezTo>
                  <a:pt x="7367881" y="571751"/>
                  <a:pt x="8008235" y="3903152"/>
                  <a:pt x="8008235" y="8008322"/>
                </a:cubicBezTo>
                <a:lnTo>
                  <a:pt x="9151723" y="8008322"/>
                </a:lnTo>
                <a:cubicBezTo>
                  <a:pt x="9155535" y="3586783"/>
                  <a:pt x="8000611" y="0"/>
                  <a:pt x="6578874" y="0"/>
                </a:cubicBezTo>
                <a:cubicBezTo>
                  <a:pt x="5770808" y="0"/>
                  <a:pt x="5046598" y="1078703"/>
                  <a:pt x="4577768" y="2763462"/>
                </a:cubicBezTo>
                <a:cubicBezTo>
                  <a:pt x="4105125" y="1078703"/>
                  <a:pt x="3384727" y="0"/>
                  <a:pt x="2572850" y="0"/>
                </a:cubicBezTo>
                <a:cubicBezTo>
                  <a:pt x="1151112" y="0"/>
                  <a:pt x="0" y="3586783"/>
                  <a:pt x="0" y="8008322"/>
                </a:cubicBezTo>
                <a:lnTo>
                  <a:pt x="1143489" y="8008322"/>
                </a:lnTo>
                <a:cubicBezTo>
                  <a:pt x="1143489" y="3903152"/>
                  <a:pt x="1783843" y="571751"/>
                  <a:pt x="2572850" y="571751"/>
                </a:cubicBezTo>
                <a:cubicBezTo>
                  <a:pt x="3361857" y="571751"/>
                  <a:pt x="4002211" y="3643958"/>
                  <a:pt x="4002211" y="7436571"/>
                </a:cubicBezTo>
                <a:lnTo>
                  <a:pt x="5145700" y="7436571"/>
                </a:lnTo>
                <a:cubicBezTo>
                  <a:pt x="5149512" y="3647770"/>
                  <a:pt x="5789866" y="571751"/>
                  <a:pt x="6578874" y="571751"/>
                </a:cubicBezTo>
              </a:path>
            </a:pathLst>
          </a:custGeom>
          <a:solidFill>
            <a:schemeClr val="accent1"/>
          </a:solidFill>
          <a:ln w="24374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eedee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401445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3CEA60-CDC2-4B29-9547-7FF4BAAAD1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55520" y="2514600"/>
            <a:ext cx="7680960" cy="1828800"/>
          </a:xfrm>
        </p:spPr>
        <p:txBody>
          <a:bodyPr lIns="91440" rIns="91440" anchor="ctr" anchorCtr="0">
            <a:noAutofit/>
          </a:bodyPr>
          <a:lstStyle>
            <a:lvl1pPr algn="ctr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30573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ne Line Title Slide w/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810381AA-6F3B-434D-8422-E9ECE5FC5D4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083947" y="3722289"/>
            <a:ext cx="5156080" cy="1238249"/>
          </a:xfrm>
          <a:prstGeom prst="rect">
            <a:avLst/>
          </a:prstGeom>
        </p:spPr>
        <p:txBody>
          <a:bodyPr lIns="91440" tIns="182880" rIns="228600" bIns="182880" anchor="t" anchorCtr="0"/>
          <a:lstStyle>
            <a:lvl1pPr marL="0" indent="0" algn="r">
              <a:spcBef>
                <a:spcPts val="600"/>
              </a:spcBef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spcBef>
                <a:spcPts val="0"/>
              </a:spcBef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D3F72533-155C-ED47-A31B-01FFA5B7A63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731" r="-1"/>
          <a:stretch/>
        </p:blipFill>
        <p:spPr>
          <a:xfrm>
            <a:off x="0" y="0"/>
            <a:ext cx="5085448" cy="685800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7D27C231-BF81-0143-B523-B94639D66C3B}"/>
              </a:ext>
            </a:extLst>
          </p:cNvPr>
          <p:cNvGrpSpPr/>
          <p:nvPr/>
        </p:nvGrpSpPr>
        <p:grpSpPr>
          <a:xfrm>
            <a:off x="9648837" y="2597502"/>
            <a:ext cx="1887843" cy="945130"/>
            <a:chOff x="4202641" y="1997103"/>
            <a:chExt cx="1887843" cy="945130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B616C1E7-B94E-D64B-B001-0EE15BE6C052}"/>
                </a:ext>
              </a:extLst>
            </p:cNvPr>
            <p:cNvCxnSpPr>
              <a:cxnSpLocks/>
            </p:cNvCxnSpPr>
            <p:nvPr/>
          </p:nvCxnSpPr>
          <p:spPr>
            <a:xfrm>
              <a:off x="4202641" y="2081182"/>
              <a:ext cx="1887843" cy="0"/>
            </a:xfrm>
            <a:prstGeom prst="line">
              <a:avLst/>
            </a:prstGeom>
            <a:ln w="1778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8E8E8C3E-5B41-0441-AF7A-51F1B9F7FF96}"/>
                </a:ext>
              </a:extLst>
            </p:cNvPr>
            <p:cNvCxnSpPr>
              <a:cxnSpLocks/>
            </p:cNvCxnSpPr>
            <p:nvPr/>
          </p:nvCxnSpPr>
          <p:spPr>
            <a:xfrm>
              <a:off x="6004560" y="1997103"/>
              <a:ext cx="0" cy="945130"/>
            </a:xfrm>
            <a:prstGeom prst="line">
              <a:avLst/>
            </a:prstGeom>
            <a:ln w="1778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6" name="Picture 15" descr="GT_Logo.em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2020" y="303069"/>
            <a:ext cx="2448056" cy="711891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F1FEE45B-88F8-414E-A760-D81235918D3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82821" y="3057557"/>
            <a:ext cx="5153032" cy="598890"/>
          </a:xfrm>
        </p:spPr>
        <p:txBody>
          <a:bodyPr lIns="182880" tIns="0" rIns="228600" anchor="b"/>
          <a:lstStyle>
            <a:lvl1pPr marL="0" indent="0" algn="r">
              <a:tabLst/>
              <a:defRPr sz="4400">
                <a:solidFill>
                  <a:schemeClr val="tx1"/>
                </a:solidFill>
              </a:defRPr>
            </a:lvl1pPr>
          </a:lstStyle>
          <a:p>
            <a:br>
              <a:rPr lang="en-US" dirty="0"/>
            </a:br>
            <a:r>
              <a:rPr lang="en-US" dirty="0"/>
              <a:t>Title goes here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60366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7267">
          <p15:clr>
            <a:srgbClr val="FBAE40"/>
          </p15:clr>
        </p15:guide>
        <p15:guide id="2" orient="horz" pos="2232">
          <p15:clr>
            <a:srgbClr val="FBAE40"/>
          </p15:clr>
        </p15:guide>
      </p15:sldGuideLst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wo Line Title Slide w/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FEE45B-88F8-414E-A760-D81235918D3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82821" y="3657600"/>
            <a:ext cx="5153032" cy="598890"/>
          </a:xfrm>
        </p:spPr>
        <p:txBody>
          <a:bodyPr lIns="182880" tIns="0" rIns="228600" anchor="b"/>
          <a:lstStyle>
            <a:lvl1pPr marL="0" indent="0" algn="r">
              <a:tabLst/>
              <a:defRPr sz="4400">
                <a:solidFill>
                  <a:schemeClr val="tx1"/>
                </a:solidFill>
              </a:defRPr>
            </a:lvl1pPr>
          </a:lstStyle>
          <a:p>
            <a:br>
              <a:rPr lang="en-US" dirty="0"/>
            </a:br>
            <a:r>
              <a:rPr lang="en-US" dirty="0"/>
              <a:t>A two line title</a:t>
            </a:r>
            <a:br>
              <a:rPr lang="en-US" dirty="0"/>
            </a:br>
            <a:r>
              <a:rPr lang="en-US" dirty="0"/>
              <a:t>goes here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10381AA-6F3B-434D-8422-E9ECE5FC5D4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082821" y="4293871"/>
            <a:ext cx="5156080" cy="1238249"/>
          </a:xfrm>
          <a:prstGeom prst="rect">
            <a:avLst/>
          </a:prstGeom>
        </p:spPr>
        <p:txBody>
          <a:bodyPr lIns="91440" tIns="182880" rIns="228600" bIns="182880" anchor="t" anchorCtr="0"/>
          <a:lstStyle>
            <a:lvl1pPr marL="0" indent="0" algn="r">
              <a:spcBef>
                <a:spcPts val="600"/>
              </a:spcBef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spcBef>
                <a:spcPts val="0"/>
              </a:spcBef>
            </a:pPr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39CEB44-9E89-DC41-BCB7-E03D5FB4DA61}"/>
              </a:ext>
            </a:extLst>
          </p:cNvPr>
          <p:cNvGrpSpPr/>
          <p:nvPr/>
        </p:nvGrpSpPr>
        <p:grpSpPr>
          <a:xfrm>
            <a:off x="9648837" y="2597502"/>
            <a:ext cx="1887843" cy="945130"/>
            <a:chOff x="4202641" y="1997103"/>
            <a:chExt cx="1887843" cy="945130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3E7667E4-8081-BA40-BD0C-76A8F4228560}"/>
                </a:ext>
              </a:extLst>
            </p:cNvPr>
            <p:cNvCxnSpPr>
              <a:cxnSpLocks/>
            </p:cNvCxnSpPr>
            <p:nvPr/>
          </p:nvCxnSpPr>
          <p:spPr>
            <a:xfrm>
              <a:off x="4202641" y="2081182"/>
              <a:ext cx="1887843" cy="0"/>
            </a:xfrm>
            <a:prstGeom prst="line">
              <a:avLst/>
            </a:prstGeom>
            <a:ln w="1778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108A31E2-D290-1B42-9DA1-78E163F63DF0}"/>
                </a:ext>
              </a:extLst>
            </p:cNvPr>
            <p:cNvCxnSpPr>
              <a:cxnSpLocks/>
            </p:cNvCxnSpPr>
            <p:nvPr/>
          </p:nvCxnSpPr>
          <p:spPr>
            <a:xfrm>
              <a:off x="6004560" y="1997103"/>
              <a:ext cx="0" cy="945130"/>
            </a:xfrm>
            <a:prstGeom prst="line">
              <a:avLst/>
            </a:prstGeom>
            <a:ln w="1778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1" name="Picture 30">
            <a:extLst>
              <a:ext uri="{FF2B5EF4-FFF2-40B4-BE49-F238E27FC236}">
                <a16:creationId xmlns:a16="http://schemas.microsoft.com/office/drawing/2014/main" id="{B0C82FFF-B591-D246-B684-92C3733D9CC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7938" t="658" r="1315" b="658"/>
          <a:stretch/>
        </p:blipFill>
        <p:spPr>
          <a:xfrm>
            <a:off x="0" y="0"/>
            <a:ext cx="4221480" cy="6858000"/>
          </a:xfrm>
          <a:prstGeom prst="rect">
            <a:avLst/>
          </a:prstGeom>
        </p:spPr>
      </p:pic>
      <p:pic>
        <p:nvPicPr>
          <p:cNvPr id="9" name="Picture 8" descr="GT_Logo.em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2020" y="303069"/>
            <a:ext cx="2448056" cy="71189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93627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7267">
          <p15:clr>
            <a:srgbClr val="FBAE40"/>
          </p15:clr>
        </p15:guide>
        <p15:guide id="2" orient="horz" pos="2232">
          <p15:clr>
            <a:srgbClr val="FBAE40"/>
          </p15:clr>
        </p15:guide>
      </p15:sldGuideLst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Left w/ Sub &amp; Brack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FEE45B-88F8-414E-A760-D81235918D3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82219" y="1234440"/>
            <a:ext cx="5622925" cy="2194560"/>
          </a:xfrm>
        </p:spPr>
        <p:txBody>
          <a:bodyPr anchor="b"/>
          <a:lstStyle>
            <a:lvl1pPr algn="l">
              <a:lnSpc>
                <a:spcPct val="90000"/>
              </a:lnSpc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10381AA-6F3B-434D-8422-E9ECE5FC5D4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82219" y="3455634"/>
            <a:ext cx="5622925" cy="2194560"/>
          </a:xfrm>
          <a:prstGeom prst="rect">
            <a:avLst/>
          </a:prstGeom>
        </p:spPr>
        <p:txBody>
          <a:bodyPr tIns="182880" bIns="182880" anchor="t" anchorCtr="0"/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</a:p>
        </p:txBody>
      </p:sp>
      <p:sp>
        <p:nvSpPr>
          <p:cNvPr id="13" name="Slide Number Placeholder 4">
            <a:extLst>
              <a:ext uri="{FF2B5EF4-FFF2-40B4-BE49-F238E27FC236}">
                <a16:creationId xmlns:a16="http://schemas.microsoft.com/office/drawing/2014/main" id="{BCE84327-F512-2B43-A315-4DFCD4F471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93924" y="6487053"/>
            <a:ext cx="254237" cy="142347"/>
          </a:xfrm>
          <a:prstGeom prst="rect">
            <a:avLst/>
          </a:prstGeom>
        </p:spPr>
        <p:txBody>
          <a:bodyPr wrap="none" lIns="45720" tIns="0" rIns="45720" bIns="0" anchor="b" anchorCtr="0">
            <a:spAutoFit/>
          </a:bodyPr>
          <a:lstStyle>
            <a:lvl1pPr algn="ctr">
              <a:defRPr lang="en-US" sz="1000" smtClean="0"/>
            </a:lvl1pPr>
          </a:lstStyle>
          <a:p>
            <a:pPr marL="0" marR="0" lvl="0" indent="0" algn="ctr" defTabSz="914377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Pct val="95000"/>
              <a:buFontTx/>
              <a:buNone/>
              <a:tabLst/>
              <a:defRPr/>
            </a:pPr>
            <a:fld id="{EA543DA1-053B-459F-9A3B-E2E644C3A7CD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peedee"/>
                <a:ea typeface="+mn-ea"/>
                <a:cs typeface="+mn-cs"/>
              </a:rPr>
              <a:pPr marL="0" marR="0" lvl="0" indent="0" algn="ctr" defTabSz="914377" rtl="0" eaLnBrk="1" fontAlgn="auto" latinLnBrk="0" hangingPunct="1">
                <a:lnSpc>
                  <a:spcPct val="90000"/>
                </a:lnSpc>
                <a:spcBef>
                  <a:spcPts val="1800"/>
                </a:spcBef>
                <a:spcAft>
                  <a:spcPts val="0"/>
                </a:spcAft>
                <a:buClrTx/>
                <a:buSzPct val="95000"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eedee"/>
              <a:ea typeface="+mn-ea"/>
              <a:cs typeface="+mn-cs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81B56F1-E620-A94C-A686-EF7251027E62}"/>
              </a:ext>
            </a:extLst>
          </p:cNvPr>
          <p:cNvGrpSpPr/>
          <p:nvPr/>
        </p:nvGrpSpPr>
        <p:grpSpPr>
          <a:xfrm>
            <a:off x="9748689" y="468283"/>
            <a:ext cx="1968750" cy="960120"/>
            <a:chOff x="9748689" y="468283"/>
            <a:chExt cx="1968750" cy="960120"/>
          </a:xfrm>
        </p:grpSpPr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4D6A517E-7CEC-B345-A5D2-995F553E6D61}"/>
                </a:ext>
              </a:extLst>
            </p:cNvPr>
            <p:cNvCxnSpPr>
              <a:cxnSpLocks/>
            </p:cNvCxnSpPr>
            <p:nvPr/>
          </p:nvCxnSpPr>
          <p:spPr>
            <a:xfrm>
              <a:off x="9748689" y="550437"/>
              <a:ext cx="1968750" cy="0"/>
            </a:xfrm>
            <a:prstGeom prst="line">
              <a:avLst/>
            </a:prstGeom>
            <a:ln w="1778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75A2B77D-586F-074A-B95F-85E418DAC161}"/>
                </a:ext>
              </a:extLst>
            </p:cNvPr>
            <p:cNvCxnSpPr>
              <a:cxnSpLocks/>
            </p:cNvCxnSpPr>
            <p:nvPr/>
          </p:nvCxnSpPr>
          <p:spPr>
            <a:xfrm>
              <a:off x="11633001" y="468283"/>
              <a:ext cx="0" cy="960120"/>
            </a:xfrm>
            <a:prstGeom prst="line">
              <a:avLst/>
            </a:prstGeom>
            <a:ln w="1778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4123966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Left with Brack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FEE45B-88F8-414E-A760-D81235918D3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341755" y="2743200"/>
            <a:ext cx="5622925" cy="1417320"/>
          </a:xfrm>
        </p:spPr>
        <p:txBody>
          <a:bodyPr anchor="ctr" anchorCtr="0"/>
          <a:lstStyle>
            <a:lvl1pPr algn="l">
              <a:lnSpc>
                <a:spcPct val="90000"/>
              </a:lnSpc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Slide Number Placeholder 4">
            <a:extLst>
              <a:ext uri="{FF2B5EF4-FFF2-40B4-BE49-F238E27FC236}">
                <a16:creationId xmlns:a16="http://schemas.microsoft.com/office/drawing/2014/main" id="{BCE84327-F512-2B43-A315-4DFCD4F471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93924" y="6487053"/>
            <a:ext cx="254237" cy="142347"/>
          </a:xfrm>
          <a:prstGeom prst="rect">
            <a:avLst/>
          </a:prstGeom>
        </p:spPr>
        <p:txBody>
          <a:bodyPr wrap="none" lIns="45720" tIns="0" rIns="45720" bIns="0" anchor="b" anchorCtr="0">
            <a:spAutoFit/>
          </a:bodyPr>
          <a:lstStyle>
            <a:lvl1pPr algn="ctr">
              <a:defRPr lang="en-US" sz="1000" smtClean="0"/>
            </a:lvl1pPr>
          </a:lstStyle>
          <a:p>
            <a:pPr marL="0" marR="0" lvl="0" indent="0" algn="ctr" defTabSz="914377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Pct val="95000"/>
              <a:buFontTx/>
              <a:buNone/>
              <a:tabLst/>
              <a:defRPr/>
            </a:pPr>
            <a:fld id="{EA543DA1-053B-459F-9A3B-E2E644C3A7CD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peedee"/>
                <a:ea typeface="+mn-ea"/>
                <a:cs typeface="+mn-cs"/>
              </a:rPr>
              <a:pPr marL="0" marR="0" lvl="0" indent="0" algn="ctr" defTabSz="914377" rtl="0" eaLnBrk="1" fontAlgn="auto" latinLnBrk="0" hangingPunct="1">
                <a:lnSpc>
                  <a:spcPct val="90000"/>
                </a:lnSpc>
                <a:spcBef>
                  <a:spcPts val="1800"/>
                </a:spcBef>
                <a:spcAft>
                  <a:spcPts val="0"/>
                </a:spcAft>
                <a:buClrTx/>
                <a:buSzPct val="95000"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eedee"/>
              <a:ea typeface="+mn-ea"/>
              <a:cs typeface="+mn-cs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B9949E6D-90C8-F24A-9F7F-408D440FC62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750" t="16711" b="12500"/>
          <a:stretch/>
        </p:blipFill>
        <p:spPr>
          <a:xfrm>
            <a:off x="-30480" y="0"/>
            <a:ext cx="1188720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07209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BDD0D00B-05F5-4C2B-9321-091C04C267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>
            <a:off x="8133668" y="5757048"/>
            <a:ext cx="3090672" cy="27432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4C58F74-946F-46D3-A965-FD956A9F1015}"/>
              </a:ext>
            </a:extLst>
          </p:cNvPr>
          <p:cNvSpPr/>
          <p:nvPr/>
        </p:nvSpPr>
        <p:spPr>
          <a:xfrm>
            <a:off x="0" y="0"/>
            <a:ext cx="12192000" cy="57607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peedee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1FEE45B-88F8-414E-A760-D81235918D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4963" y="228600"/>
            <a:ext cx="11522076" cy="5486400"/>
          </a:xfrm>
        </p:spPr>
        <p:txBody>
          <a:bodyPr anchor="ctr" anchorCtr="0"/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91B20ABE-8968-4BCD-BA52-34D8C9D913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02484" y="6488977"/>
            <a:ext cx="254236" cy="140423"/>
          </a:xfrm>
          <a:prstGeom prst="rect">
            <a:avLst/>
          </a:prstGeom>
        </p:spPr>
        <p:txBody>
          <a:bodyPr wrap="none" lIns="45720" tIns="0" rIns="45720" bIns="0" anchor="b" anchorCtr="0">
            <a:spAutoFit/>
          </a:bodyPr>
          <a:lstStyle>
            <a:lvl1pPr>
              <a:defRPr lang="en-US" sz="1000" smtClean="0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3EAE05-B1AD-4EBB-B8EA-B0288B3917D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peedee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eedee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28380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ellow Divi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DC6089AD-576A-6647-8C8E-DCC31DE52D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993" y="457201"/>
            <a:ext cx="11240741" cy="5952106"/>
          </a:xfrm>
          <a:prstGeom prst="rect">
            <a:avLst/>
          </a:prstGeom>
        </p:spPr>
      </p:pic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A8CDBDBE-CCD7-44B3-831B-04900F3CC1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93924" y="6487053"/>
            <a:ext cx="254237" cy="142347"/>
          </a:xfrm>
          <a:prstGeom prst="rect">
            <a:avLst/>
          </a:prstGeom>
        </p:spPr>
        <p:txBody>
          <a:bodyPr wrap="none" lIns="45720" tIns="0" rIns="45720" bIns="0" anchor="b" anchorCtr="0">
            <a:spAutoFit/>
          </a:bodyPr>
          <a:lstStyle>
            <a:lvl1pPr algn="ctr">
              <a:defRPr lang="en-US" sz="1000" smtClean="0"/>
            </a:lvl1pPr>
          </a:lstStyle>
          <a:p>
            <a:pPr marL="0" marR="0" lvl="0" indent="0" algn="ctr" defTabSz="914377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Pct val="95000"/>
              <a:buFontTx/>
              <a:buNone/>
              <a:tabLst/>
              <a:defRPr/>
            </a:pPr>
            <a:fld id="{EA543DA1-053B-459F-9A3B-E2E644C3A7CD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peedee"/>
                <a:ea typeface="+mn-ea"/>
                <a:cs typeface="+mn-cs"/>
              </a:rPr>
              <a:pPr marL="0" marR="0" lvl="0" indent="0" algn="ctr" defTabSz="914377" rtl="0" eaLnBrk="1" fontAlgn="auto" latinLnBrk="0" hangingPunct="1">
                <a:lnSpc>
                  <a:spcPct val="90000"/>
                </a:lnSpc>
                <a:spcBef>
                  <a:spcPts val="1800"/>
                </a:spcBef>
                <a:spcAft>
                  <a:spcPts val="0"/>
                </a:spcAft>
                <a:buClrTx/>
                <a:buSzPct val="95000"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eedee"/>
              <a:ea typeface="+mn-ea"/>
              <a:cs typeface="+mn-cs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1B05854-1F0B-D045-B7C0-F5BDDC1B72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83920" y="3085362"/>
            <a:ext cx="8778240" cy="685800"/>
          </a:xfrm>
          <a:noFill/>
        </p:spPr>
        <p:txBody>
          <a:bodyPr lIns="137160" rIns="137160" anchor="ctr" anchorCtr="0"/>
          <a:lstStyle>
            <a:lvl1pPr algn="l">
              <a:lnSpc>
                <a:spcPct val="90000"/>
              </a:lnSpc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43363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557">
          <p15:clr>
            <a:srgbClr val="FBAE40"/>
          </p15:clr>
        </p15:guide>
        <p15:guide id="2" pos="7210">
          <p15:clr>
            <a:srgbClr val="FBAE40"/>
          </p15:clr>
        </p15:guide>
      </p15:sldGuideLst>
    </p:ext>
  </p:extLs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ic Full: Title &amp;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895A7BC1-3835-7A41-874C-6B4214A8A9F9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475488" y="453561"/>
            <a:ext cx="11248434" cy="5947240"/>
          </a:xfrm>
          <a:custGeom>
            <a:avLst/>
            <a:gdLst>
              <a:gd name="connsiteX0" fmla="*/ 0 w 5158611"/>
              <a:gd name="connsiteY0" fmla="*/ 340571 h 5943600"/>
              <a:gd name="connsiteX1" fmla="*/ 340571 w 5158611"/>
              <a:gd name="connsiteY1" fmla="*/ 0 h 5943600"/>
              <a:gd name="connsiteX2" fmla="*/ 4818040 w 5158611"/>
              <a:gd name="connsiteY2" fmla="*/ 0 h 5943600"/>
              <a:gd name="connsiteX3" fmla="*/ 5158611 w 5158611"/>
              <a:gd name="connsiteY3" fmla="*/ 340571 h 5943600"/>
              <a:gd name="connsiteX4" fmla="*/ 5158611 w 5158611"/>
              <a:gd name="connsiteY4" fmla="*/ 5603029 h 5943600"/>
              <a:gd name="connsiteX5" fmla="*/ 4818040 w 5158611"/>
              <a:gd name="connsiteY5" fmla="*/ 5943600 h 5943600"/>
              <a:gd name="connsiteX6" fmla="*/ 340571 w 5158611"/>
              <a:gd name="connsiteY6" fmla="*/ 5943600 h 5943600"/>
              <a:gd name="connsiteX7" fmla="*/ 0 w 5158611"/>
              <a:gd name="connsiteY7" fmla="*/ 5603029 h 5943600"/>
              <a:gd name="connsiteX8" fmla="*/ 0 w 5158611"/>
              <a:gd name="connsiteY8" fmla="*/ 340571 h 5943600"/>
              <a:gd name="connsiteX0" fmla="*/ 0 w 5158611"/>
              <a:gd name="connsiteY0" fmla="*/ 340840 h 5943869"/>
              <a:gd name="connsiteX1" fmla="*/ 340571 w 5158611"/>
              <a:gd name="connsiteY1" fmla="*/ 269 h 5943869"/>
              <a:gd name="connsiteX2" fmla="*/ 4818040 w 5158611"/>
              <a:gd name="connsiteY2" fmla="*/ 269 h 5943869"/>
              <a:gd name="connsiteX3" fmla="*/ 5158611 w 5158611"/>
              <a:gd name="connsiteY3" fmla="*/ 340840 h 5943869"/>
              <a:gd name="connsiteX4" fmla="*/ 5158611 w 5158611"/>
              <a:gd name="connsiteY4" fmla="*/ 5603298 h 5943869"/>
              <a:gd name="connsiteX5" fmla="*/ 4818040 w 5158611"/>
              <a:gd name="connsiteY5" fmla="*/ 5943869 h 5943869"/>
              <a:gd name="connsiteX6" fmla="*/ 340571 w 5158611"/>
              <a:gd name="connsiteY6" fmla="*/ 5943869 h 5943869"/>
              <a:gd name="connsiteX7" fmla="*/ 0 w 5158611"/>
              <a:gd name="connsiteY7" fmla="*/ 5603298 h 5943869"/>
              <a:gd name="connsiteX8" fmla="*/ 0 w 5158611"/>
              <a:gd name="connsiteY8" fmla="*/ 340840 h 5943869"/>
              <a:gd name="connsiteX0" fmla="*/ 0 w 5164500"/>
              <a:gd name="connsiteY0" fmla="*/ 356316 h 5959345"/>
              <a:gd name="connsiteX1" fmla="*/ 340571 w 5164500"/>
              <a:gd name="connsiteY1" fmla="*/ 15745 h 5959345"/>
              <a:gd name="connsiteX2" fmla="*/ 5143505 w 5164500"/>
              <a:gd name="connsiteY2" fmla="*/ 247 h 5959345"/>
              <a:gd name="connsiteX3" fmla="*/ 5158611 w 5164500"/>
              <a:gd name="connsiteY3" fmla="*/ 356316 h 5959345"/>
              <a:gd name="connsiteX4" fmla="*/ 5158611 w 5164500"/>
              <a:gd name="connsiteY4" fmla="*/ 5618774 h 5959345"/>
              <a:gd name="connsiteX5" fmla="*/ 4818040 w 5164500"/>
              <a:gd name="connsiteY5" fmla="*/ 5959345 h 5959345"/>
              <a:gd name="connsiteX6" fmla="*/ 340571 w 5164500"/>
              <a:gd name="connsiteY6" fmla="*/ 5959345 h 5959345"/>
              <a:gd name="connsiteX7" fmla="*/ 0 w 5164500"/>
              <a:gd name="connsiteY7" fmla="*/ 5618774 h 5959345"/>
              <a:gd name="connsiteX8" fmla="*/ 0 w 5164500"/>
              <a:gd name="connsiteY8" fmla="*/ 356316 h 5959345"/>
              <a:gd name="connsiteX0" fmla="*/ 0 w 5158611"/>
              <a:gd name="connsiteY0" fmla="*/ 356126 h 5959155"/>
              <a:gd name="connsiteX1" fmla="*/ 340571 w 5158611"/>
              <a:gd name="connsiteY1" fmla="*/ 15555 h 5959155"/>
              <a:gd name="connsiteX2" fmla="*/ 5143505 w 5158611"/>
              <a:gd name="connsiteY2" fmla="*/ 57 h 5959155"/>
              <a:gd name="connsiteX3" fmla="*/ 5158611 w 5158611"/>
              <a:gd name="connsiteY3" fmla="*/ 356126 h 5959155"/>
              <a:gd name="connsiteX4" fmla="*/ 5158611 w 5158611"/>
              <a:gd name="connsiteY4" fmla="*/ 5618584 h 5959155"/>
              <a:gd name="connsiteX5" fmla="*/ 4818040 w 5158611"/>
              <a:gd name="connsiteY5" fmla="*/ 5959155 h 5959155"/>
              <a:gd name="connsiteX6" fmla="*/ 340571 w 5158611"/>
              <a:gd name="connsiteY6" fmla="*/ 5959155 h 5959155"/>
              <a:gd name="connsiteX7" fmla="*/ 0 w 5158611"/>
              <a:gd name="connsiteY7" fmla="*/ 5618584 h 5959155"/>
              <a:gd name="connsiteX8" fmla="*/ 0 w 5158611"/>
              <a:gd name="connsiteY8" fmla="*/ 356126 h 5959155"/>
              <a:gd name="connsiteX0" fmla="*/ 0 w 5158611"/>
              <a:gd name="connsiteY0" fmla="*/ 343773 h 5946802"/>
              <a:gd name="connsiteX1" fmla="*/ 340571 w 5158611"/>
              <a:gd name="connsiteY1" fmla="*/ 3202 h 5946802"/>
              <a:gd name="connsiteX2" fmla="*/ 5151743 w 5158611"/>
              <a:gd name="connsiteY2" fmla="*/ 61 h 5946802"/>
              <a:gd name="connsiteX3" fmla="*/ 5158611 w 5158611"/>
              <a:gd name="connsiteY3" fmla="*/ 343773 h 5946802"/>
              <a:gd name="connsiteX4" fmla="*/ 5158611 w 5158611"/>
              <a:gd name="connsiteY4" fmla="*/ 5606231 h 5946802"/>
              <a:gd name="connsiteX5" fmla="*/ 4818040 w 5158611"/>
              <a:gd name="connsiteY5" fmla="*/ 5946802 h 5946802"/>
              <a:gd name="connsiteX6" fmla="*/ 340571 w 5158611"/>
              <a:gd name="connsiteY6" fmla="*/ 5946802 h 5946802"/>
              <a:gd name="connsiteX7" fmla="*/ 0 w 5158611"/>
              <a:gd name="connsiteY7" fmla="*/ 5606231 h 5946802"/>
              <a:gd name="connsiteX8" fmla="*/ 0 w 5158611"/>
              <a:gd name="connsiteY8" fmla="*/ 343773 h 5946802"/>
              <a:gd name="connsiteX0" fmla="*/ 0 w 5158611"/>
              <a:gd name="connsiteY0" fmla="*/ 340571 h 5943600"/>
              <a:gd name="connsiteX1" fmla="*/ 340571 w 5158611"/>
              <a:gd name="connsiteY1" fmla="*/ 0 h 5943600"/>
              <a:gd name="connsiteX2" fmla="*/ 5155862 w 5158611"/>
              <a:gd name="connsiteY2" fmla="*/ 978 h 5943600"/>
              <a:gd name="connsiteX3" fmla="*/ 5158611 w 5158611"/>
              <a:gd name="connsiteY3" fmla="*/ 340571 h 5943600"/>
              <a:gd name="connsiteX4" fmla="*/ 5158611 w 5158611"/>
              <a:gd name="connsiteY4" fmla="*/ 5603029 h 5943600"/>
              <a:gd name="connsiteX5" fmla="*/ 4818040 w 5158611"/>
              <a:gd name="connsiteY5" fmla="*/ 5943600 h 5943600"/>
              <a:gd name="connsiteX6" fmla="*/ 340571 w 5158611"/>
              <a:gd name="connsiteY6" fmla="*/ 5943600 h 5943600"/>
              <a:gd name="connsiteX7" fmla="*/ 0 w 5158611"/>
              <a:gd name="connsiteY7" fmla="*/ 5603029 h 5943600"/>
              <a:gd name="connsiteX8" fmla="*/ 0 w 5158611"/>
              <a:gd name="connsiteY8" fmla="*/ 340571 h 5943600"/>
              <a:gd name="connsiteX0" fmla="*/ 0 w 5159981"/>
              <a:gd name="connsiteY0" fmla="*/ 340571 h 5943600"/>
              <a:gd name="connsiteX1" fmla="*/ 340571 w 5159981"/>
              <a:gd name="connsiteY1" fmla="*/ 0 h 5943600"/>
              <a:gd name="connsiteX2" fmla="*/ 5159981 w 5159981"/>
              <a:gd name="connsiteY2" fmla="*/ 978 h 5943600"/>
              <a:gd name="connsiteX3" fmla="*/ 5158611 w 5159981"/>
              <a:gd name="connsiteY3" fmla="*/ 340571 h 5943600"/>
              <a:gd name="connsiteX4" fmla="*/ 5158611 w 5159981"/>
              <a:gd name="connsiteY4" fmla="*/ 5603029 h 5943600"/>
              <a:gd name="connsiteX5" fmla="*/ 4818040 w 5159981"/>
              <a:gd name="connsiteY5" fmla="*/ 5943600 h 5943600"/>
              <a:gd name="connsiteX6" fmla="*/ 340571 w 5159981"/>
              <a:gd name="connsiteY6" fmla="*/ 5943600 h 5943600"/>
              <a:gd name="connsiteX7" fmla="*/ 0 w 5159981"/>
              <a:gd name="connsiteY7" fmla="*/ 5603029 h 5943600"/>
              <a:gd name="connsiteX8" fmla="*/ 0 w 5159981"/>
              <a:gd name="connsiteY8" fmla="*/ 340571 h 5943600"/>
              <a:gd name="connsiteX0" fmla="*/ 0 w 5529501"/>
              <a:gd name="connsiteY0" fmla="*/ 340571 h 5943600"/>
              <a:gd name="connsiteX1" fmla="*/ 340571 w 5529501"/>
              <a:gd name="connsiteY1" fmla="*/ 0 h 5943600"/>
              <a:gd name="connsiteX2" fmla="*/ 5159981 w 5529501"/>
              <a:gd name="connsiteY2" fmla="*/ 978 h 5943600"/>
              <a:gd name="connsiteX3" fmla="*/ 5158611 w 5529501"/>
              <a:gd name="connsiteY3" fmla="*/ 5603029 h 5943600"/>
              <a:gd name="connsiteX4" fmla="*/ 4818040 w 5529501"/>
              <a:gd name="connsiteY4" fmla="*/ 5943600 h 5943600"/>
              <a:gd name="connsiteX5" fmla="*/ 340571 w 5529501"/>
              <a:gd name="connsiteY5" fmla="*/ 5943600 h 5943600"/>
              <a:gd name="connsiteX6" fmla="*/ 0 w 5529501"/>
              <a:gd name="connsiteY6" fmla="*/ 5603029 h 5943600"/>
              <a:gd name="connsiteX7" fmla="*/ 0 w 5529501"/>
              <a:gd name="connsiteY7" fmla="*/ 340571 h 5943600"/>
              <a:gd name="connsiteX0" fmla="*/ 0 w 5719881"/>
              <a:gd name="connsiteY0" fmla="*/ 340571 h 5943600"/>
              <a:gd name="connsiteX1" fmla="*/ 340571 w 5719881"/>
              <a:gd name="connsiteY1" fmla="*/ 0 h 5943600"/>
              <a:gd name="connsiteX2" fmla="*/ 5159981 w 5719881"/>
              <a:gd name="connsiteY2" fmla="*/ 978 h 5943600"/>
              <a:gd name="connsiteX3" fmla="*/ 5158611 w 5719881"/>
              <a:gd name="connsiteY3" fmla="*/ 5603029 h 5943600"/>
              <a:gd name="connsiteX4" fmla="*/ 4818040 w 5719881"/>
              <a:gd name="connsiteY4" fmla="*/ 5943600 h 5943600"/>
              <a:gd name="connsiteX5" fmla="*/ 340571 w 5719881"/>
              <a:gd name="connsiteY5" fmla="*/ 5943600 h 5943600"/>
              <a:gd name="connsiteX6" fmla="*/ 0 w 5719881"/>
              <a:gd name="connsiteY6" fmla="*/ 5603029 h 5943600"/>
              <a:gd name="connsiteX7" fmla="*/ 0 w 5719881"/>
              <a:gd name="connsiteY7" fmla="*/ 340571 h 5943600"/>
              <a:gd name="connsiteX0" fmla="*/ 0 w 5184144"/>
              <a:gd name="connsiteY0" fmla="*/ 340571 h 5943600"/>
              <a:gd name="connsiteX1" fmla="*/ 340571 w 5184144"/>
              <a:gd name="connsiteY1" fmla="*/ 0 h 5943600"/>
              <a:gd name="connsiteX2" fmla="*/ 5159981 w 5184144"/>
              <a:gd name="connsiteY2" fmla="*/ 978 h 5943600"/>
              <a:gd name="connsiteX3" fmla="*/ 5158611 w 5184144"/>
              <a:gd name="connsiteY3" fmla="*/ 5603029 h 5943600"/>
              <a:gd name="connsiteX4" fmla="*/ 4818040 w 5184144"/>
              <a:gd name="connsiteY4" fmla="*/ 5943600 h 5943600"/>
              <a:gd name="connsiteX5" fmla="*/ 340571 w 5184144"/>
              <a:gd name="connsiteY5" fmla="*/ 5943600 h 5943600"/>
              <a:gd name="connsiteX6" fmla="*/ 0 w 5184144"/>
              <a:gd name="connsiteY6" fmla="*/ 5603029 h 5943600"/>
              <a:gd name="connsiteX7" fmla="*/ 0 w 5184144"/>
              <a:gd name="connsiteY7" fmla="*/ 340571 h 5943600"/>
              <a:gd name="connsiteX0" fmla="*/ 0 w 5194160"/>
              <a:gd name="connsiteY0" fmla="*/ 340571 h 5943600"/>
              <a:gd name="connsiteX1" fmla="*/ 340571 w 5194160"/>
              <a:gd name="connsiteY1" fmla="*/ 0 h 5943600"/>
              <a:gd name="connsiteX2" fmla="*/ 5187482 w 5194160"/>
              <a:gd name="connsiteY2" fmla="*/ 978 h 5943600"/>
              <a:gd name="connsiteX3" fmla="*/ 5158611 w 5194160"/>
              <a:gd name="connsiteY3" fmla="*/ 5603029 h 5943600"/>
              <a:gd name="connsiteX4" fmla="*/ 4818040 w 5194160"/>
              <a:gd name="connsiteY4" fmla="*/ 5943600 h 5943600"/>
              <a:gd name="connsiteX5" fmla="*/ 340571 w 5194160"/>
              <a:gd name="connsiteY5" fmla="*/ 5943600 h 5943600"/>
              <a:gd name="connsiteX6" fmla="*/ 0 w 5194160"/>
              <a:gd name="connsiteY6" fmla="*/ 5603029 h 5943600"/>
              <a:gd name="connsiteX7" fmla="*/ 0 w 5194160"/>
              <a:gd name="connsiteY7" fmla="*/ 340571 h 5943600"/>
              <a:gd name="connsiteX0" fmla="*/ 0 w 5911768"/>
              <a:gd name="connsiteY0" fmla="*/ 340571 h 5943600"/>
              <a:gd name="connsiteX1" fmla="*/ 340571 w 5911768"/>
              <a:gd name="connsiteY1" fmla="*/ 0 h 5943600"/>
              <a:gd name="connsiteX2" fmla="*/ 5187482 w 5911768"/>
              <a:gd name="connsiteY2" fmla="*/ 978 h 5943600"/>
              <a:gd name="connsiteX3" fmla="*/ 5158611 w 5911768"/>
              <a:gd name="connsiteY3" fmla="*/ 5603029 h 5943600"/>
              <a:gd name="connsiteX4" fmla="*/ 4818040 w 5911768"/>
              <a:gd name="connsiteY4" fmla="*/ 5943600 h 5943600"/>
              <a:gd name="connsiteX5" fmla="*/ 340571 w 5911768"/>
              <a:gd name="connsiteY5" fmla="*/ 5943600 h 5943600"/>
              <a:gd name="connsiteX6" fmla="*/ 0 w 5911768"/>
              <a:gd name="connsiteY6" fmla="*/ 5603029 h 5943600"/>
              <a:gd name="connsiteX7" fmla="*/ 0 w 5911768"/>
              <a:gd name="connsiteY7" fmla="*/ 340571 h 5943600"/>
              <a:gd name="connsiteX0" fmla="*/ 0 w 5193729"/>
              <a:gd name="connsiteY0" fmla="*/ 340571 h 5943600"/>
              <a:gd name="connsiteX1" fmla="*/ 340571 w 5193729"/>
              <a:gd name="connsiteY1" fmla="*/ 0 h 5943600"/>
              <a:gd name="connsiteX2" fmla="*/ 5187482 w 5193729"/>
              <a:gd name="connsiteY2" fmla="*/ 978 h 5943600"/>
              <a:gd name="connsiteX3" fmla="*/ 5158611 w 5193729"/>
              <a:gd name="connsiteY3" fmla="*/ 5603029 h 5943600"/>
              <a:gd name="connsiteX4" fmla="*/ 4818040 w 5193729"/>
              <a:gd name="connsiteY4" fmla="*/ 5943600 h 5943600"/>
              <a:gd name="connsiteX5" fmla="*/ 340571 w 5193729"/>
              <a:gd name="connsiteY5" fmla="*/ 5943600 h 5943600"/>
              <a:gd name="connsiteX6" fmla="*/ 0 w 5193729"/>
              <a:gd name="connsiteY6" fmla="*/ 5603029 h 5943600"/>
              <a:gd name="connsiteX7" fmla="*/ 0 w 5193729"/>
              <a:gd name="connsiteY7" fmla="*/ 340571 h 5943600"/>
              <a:gd name="connsiteX0" fmla="*/ 0 w 5191281"/>
              <a:gd name="connsiteY0" fmla="*/ 340571 h 5943600"/>
              <a:gd name="connsiteX1" fmla="*/ 340571 w 5191281"/>
              <a:gd name="connsiteY1" fmla="*/ 0 h 5943600"/>
              <a:gd name="connsiteX2" fmla="*/ 5187482 w 5191281"/>
              <a:gd name="connsiteY2" fmla="*/ 978 h 5943600"/>
              <a:gd name="connsiteX3" fmla="*/ 5158611 w 5191281"/>
              <a:gd name="connsiteY3" fmla="*/ 5603029 h 5943600"/>
              <a:gd name="connsiteX4" fmla="*/ 4818040 w 5191281"/>
              <a:gd name="connsiteY4" fmla="*/ 5943600 h 5943600"/>
              <a:gd name="connsiteX5" fmla="*/ 340571 w 5191281"/>
              <a:gd name="connsiteY5" fmla="*/ 5943600 h 5943600"/>
              <a:gd name="connsiteX6" fmla="*/ 0 w 5191281"/>
              <a:gd name="connsiteY6" fmla="*/ 5603029 h 5943600"/>
              <a:gd name="connsiteX7" fmla="*/ 0 w 5191281"/>
              <a:gd name="connsiteY7" fmla="*/ 340571 h 5943600"/>
              <a:gd name="connsiteX0" fmla="*/ 0 w 5197650"/>
              <a:gd name="connsiteY0" fmla="*/ 340571 h 5943600"/>
              <a:gd name="connsiteX1" fmla="*/ 340571 w 5197650"/>
              <a:gd name="connsiteY1" fmla="*/ 0 h 5943600"/>
              <a:gd name="connsiteX2" fmla="*/ 5187482 w 5197650"/>
              <a:gd name="connsiteY2" fmla="*/ 978 h 5943600"/>
              <a:gd name="connsiteX3" fmla="*/ 5158611 w 5197650"/>
              <a:gd name="connsiteY3" fmla="*/ 5603029 h 5943600"/>
              <a:gd name="connsiteX4" fmla="*/ 4818040 w 5197650"/>
              <a:gd name="connsiteY4" fmla="*/ 5943600 h 5943600"/>
              <a:gd name="connsiteX5" fmla="*/ 340571 w 5197650"/>
              <a:gd name="connsiteY5" fmla="*/ 5943600 h 5943600"/>
              <a:gd name="connsiteX6" fmla="*/ 0 w 5197650"/>
              <a:gd name="connsiteY6" fmla="*/ 5603029 h 5943600"/>
              <a:gd name="connsiteX7" fmla="*/ 0 w 5197650"/>
              <a:gd name="connsiteY7" fmla="*/ 340571 h 5943600"/>
              <a:gd name="connsiteX0" fmla="*/ 0 w 5187840"/>
              <a:gd name="connsiteY0" fmla="*/ 340571 h 5943600"/>
              <a:gd name="connsiteX1" fmla="*/ 340571 w 5187840"/>
              <a:gd name="connsiteY1" fmla="*/ 0 h 5943600"/>
              <a:gd name="connsiteX2" fmla="*/ 5187482 w 5187840"/>
              <a:gd name="connsiteY2" fmla="*/ 978 h 5943600"/>
              <a:gd name="connsiteX3" fmla="*/ 5158611 w 5187840"/>
              <a:gd name="connsiteY3" fmla="*/ 5603029 h 5943600"/>
              <a:gd name="connsiteX4" fmla="*/ 4818040 w 5187840"/>
              <a:gd name="connsiteY4" fmla="*/ 5943600 h 5943600"/>
              <a:gd name="connsiteX5" fmla="*/ 340571 w 5187840"/>
              <a:gd name="connsiteY5" fmla="*/ 5943600 h 5943600"/>
              <a:gd name="connsiteX6" fmla="*/ 0 w 5187840"/>
              <a:gd name="connsiteY6" fmla="*/ 5603029 h 5943600"/>
              <a:gd name="connsiteX7" fmla="*/ 0 w 5187840"/>
              <a:gd name="connsiteY7" fmla="*/ 340571 h 5943600"/>
              <a:gd name="connsiteX0" fmla="*/ 0 w 5178736"/>
              <a:gd name="connsiteY0" fmla="*/ 344211 h 5947240"/>
              <a:gd name="connsiteX1" fmla="*/ 340571 w 5178736"/>
              <a:gd name="connsiteY1" fmla="*/ 3640 h 5947240"/>
              <a:gd name="connsiteX2" fmla="*/ 5178246 w 5178736"/>
              <a:gd name="connsiteY2" fmla="*/ 0 h 5947240"/>
              <a:gd name="connsiteX3" fmla="*/ 5158611 w 5178736"/>
              <a:gd name="connsiteY3" fmla="*/ 5606669 h 5947240"/>
              <a:gd name="connsiteX4" fmla="*/ 4818040 w 5178736"/>
              <a:gd name="connsiteY4" fmla="*/ 5947240 h 5947240"/>
              <a:gd name="connsiteX5" fmla="*/ 340571 w 5178736"/>
              <a:gd name="connsiteY5" fmla="*/ 5947240 h 5947240"/>
              <a:gd name="connsiteX6" fmla="*/ 0 w 5178736"/>
              <a:gd name="connsiteY6" fmla="*/ 5606669 h 5947240"/>
              <a:gd name="connsiteX7" fmla="*/ 0 w 5178736"/>
              <a:gd name="connsiteY7" fmla="*/ 344211 h 5947240"/>
              <a:gd name="connsiteX0" fmla="*/ 0 w 5161607"/>
              <a:gd name="connsiteY0" fmla="*/ 344211 h 5947240"/>
              <a:gd name="connsiteX1" fmla="*/ 340571 w 5161607"/>
              <a:gd name="connsiteY1" fmla="*/ 3640 h 5947240"/>
              <a:gd name="connsiteX2" fmla="*/ 5159773 w 5161607"/>
              <a:gd name="connsiteY2" fmla="*/ 0 h 5947240"/>
              <a:gd name="connsiteX3" fmla="*/ 5158611 w 5161607"/>
              <a:gd name="connsiteY3" fmla="*/ 5606669 h 5947240"/>
              <a:gd name="connsiteX4" fmla="*/ 4818040 w 5161607"/>
              <a:gd name="connsiteY4" fmla="*/ 5947240 h 5947240"/>
              <a:gd name="connsiteX5" fmla="*/ 340571 w 5161607"/>
              <a:gd name="connsiteY5" fmla="*/ 5947240 h 5947240"/>
              <a:gd name="connsiteX6" fmla="*/ 0 w 5161607"/>
              <a:gd name="connsiteY6" fmla="*/ 5606669 h 5947240"/>
              <a:gd name="connsiteX7" fmla="*/ 0 w 5161607"/>
              <a:gd name="connsiteY7" fmla="*/ 344211 h 5947240"/>
              <a:gd name="connsiteX0" fmla="*/ 0 w 10733155"/>
              <a:gd name="connsiteY0" fmla="*/ 344211 h 5956667"/>
              <a:gd name="connsiteX1" fmla="*/ 340571 w 10733155"/>
              <a:gd name="connsiteY1" fmla="*/ 3640 h 5956667"/>
              <a:gd name="connsiteX2" fmla="*/ 5159773 w 10733155"/>
              <a:gd name="connsiteY2" fmla="*/ 0 h 5956667"/>
              <a:gd name="connsiteX3" fmla="*/ 5158611 w 10733155"/>
              <a:gd name="connsiteY3" fmla="*/ 5606669 h 5956667"/>
              <a:gd name="connsiteX4" fmla="*/ 10728646 w 10733155"/>
              <a:gd name="connsiteY4" fmla="*/ 5956667 h 5956667"/>
              <a:gd name="connsiteX5" fmla="*/ 340571 w 10733155"/>
              <a:gd name="connsiteY5" fmla="*/ 5947240 h 5956667"/>
              <a:gd name="connsiteX6" fmla="*/ 0 w 10733155"/>
              <a:gd name="connsiteY6" fmla="*/ 5606669 h 5956667"/>
              <a:gd name="connsiteX7" fmla="*/ 0 w 10733155"/>
              <a:gd name="connsiteY7" fmla="*/ 344211 h 5956667"/>
              <a:gd name="connsiteX0" fmla="*/ 0 w 11248326"/>
              <a:gd name="connsiteY0" fmla="*/ 344211 h 5956667"/>
              <a:gd name="connsiteX1" fmla="*/ 340571 w 11248326"/>
              <a:gd name="connsiteY1" fmla="*/ 3640 h 5956667"/>
              <a:gd name="connsiteX2" fmla="*/ 5159773 w 11248326"/>
              <a:gd name="connsiteY2" fmla="*/ 0 h 5956667"/>
              <a:gd name="connsiteX3" fmla="*/ 11248326 w 11248326"/>
              <a:gd name="connsiteY3" fmla="*/ 5616096 h 5956667"/>
              <a:gd name="connsiteX4" fmla="*/ 10728646 w 11248326"/>
              <a:gd name="connsiteY4" fmla="*/ 5956667 h 5956667"/>
              <a:gd name="connsiteX5" fmla="*/ 340571 w 11248326"/>
              <a:gd name="connsiteY5" fmla="*/ 5947240 h 5956667"/>
              <a:gd name="connsiteX6" fmla="*/ 0 w 11248326"/>
              <a:gd name="connsiteY6" fmla="*/ 5606669 h 5956667"/>
              <a:gd name="connsiteX7" fmla="*/ 0 w 11248326"/>
              <a:gd name="connsiteY7" fmla="*/ 344211 h 5956667"/>
              <a:gd name="connsiteX0" fmla="*/ 0 w 11248580"/>
              <a:gd name="connsiteY0" fmla="*/ 340571 h 5953027"/>
              <a:gd name="connsiteX1" fmla="*/ 340571 w 11248580"/>
              <a:gd name="connsiteY1" fmla="*/ 0 h 5953027"/>
              <a:gd name="connsiteX2" fmla="*/ 11240062 w 11248580"/>
              <a:gd name="connsiteY2" fmla="*/ 15214 h 5953027"/>
              <a:gd name="connsiteX3" fmla="*/ 11248326 w 11248580"/>
              <a:gd name="connsiteY3" fmla="*/ 5612456 h 5953027"/>
              <a:gd name="connsiteX4" fmla="*/ 10728646 w 11248580"/>
              <a:gd name="connsiteY4" fmla="*/ 5953027 h 5953027"/>
              <a:gd name="connsiteX5" fmla="*/ 340571 w 11248580"/>
              <a:gd name="connsiteY5" fmla="*/ 5943600 h 5953027"/>
              <a:gd name="connsiteX6" fmla="*/ 0 w 11248580"/>
              <a:gd name="connsiteY6" fmla="*/ 5603029 h 5953027"/>
              <a:gd name="connsiteX7" fmla="*/ 0 w 11248580"/>
              <a:gd name="connsiteY7" fmla="*/ 340571 h 5953027"/>
              <a:gd name="connsiteX0" fmla="*/ 0 w 11248331"/>
              <a:gd name="connsiteY0" fmla="*/ 340571 h 5953027"/>
              <a:gd name="connsiteX1" fmla="*/ 340571 w 11248331"/>
              <a:gd name="connsiteY1" fmla="*/ 0 h 5953027"/>
              <a:gd name="connsiteX2" fmla="*/ 10910123 w 11248331"/>
              <a:gd name="connsiteY2" fmla="*/ 580822 h 5953027"/>
              <a:gd name="connsiteX3" fmla="*/ 11248326 w 11248331"/>
              <a:gd name="connsiteY3" fmla="*/ 5612456 h 5953027"/>
              <a:gd name="connsiteX4" fmla="*/ 10728646 w 11248331"/>
              <a:gd name="connsiteY4" fmla="*/ 5953027 h 5953027"/>
              <a:gd name="connsiteX5" fmla="*/ 340571 w 11248331"/>
              <a:gd name="connsiteY5" fmla="*/ 5943600 h 5953027"/>
              <a:gd name="connsiteX6" fmla="*/ 0 w 11248331"/>
              <a:gd name="connsiteY6" fmla="*/ 5603029 h 5953027"/>
              <a:gd name="connsiteX7" fmla="*/ 0 w 11248331"/>
              <a:gd name="connsiteY7" fmla="*/ 340571 h 5953027"/>
              <a:gd name="connsiteX0" fmla="*/ 0 w 11248434"/>
              <a:gd name="connsiteY0" fmla="*/ 344211 h 5956667"/>
              <a:gd name="connsiteX1" fmla="*/ 340571 w 11248434"/>
              <a:gd name="connsiteY1" fmla="*/ 3640 h 5956667"/>
              <a:gd name="connsiteX2" fmla="*/ 11230634 w 11248434"/>
              <a:gd name="connsiteY2" fmla="*/ 0 h 5956667"/>
              <a:gd name="connsiteX3" fmla="*/ 11248326 w 11248434"/>
              <a:gd name="connsiteY3" fmla="*/ 5616096 h 5956667"/>
              <a:gd name="connsiteX4" fmla="*/ 10728646 w 11248434"/>
              <a:gd name="connsiteY4" fmla="*/ 5956667 h 5956667"/>
              <a:gd name="connsiteX5" fmla="*/ 340571 w 11248434"/>
              <a:gd name="connsiteY5" fmla="*/ 5947240 h 5956667"/>
              <a:gd name="connsiteX6" fmla="*/ 0 w 11248434"/>
              <a:gd name="connsiteY6" fmla="*/ 5606669 h 5956667"/>
              <a:gd name="connsiteX7" fmla="*/ 0 w 11248434"/>
              <a:gd name="connsiteY7" fmla="*/ 344211 h 5956667"/>
              <a:gd name="connsiteX0" fmla="*/ 0 w 11248434"/>
              <a:gd name="connsiteY0" fmla="*/ 344211 h 5947240"/>
              <a:gd name="connsiteX1" fmla="*/ 340571 w 11248434"/>
              <a:gd name="connsiteY1" fmla="*/ 3640 h 5947240"/>
              <a:gd name="connsiteX2" fmla="*/ 11230634 w 11248434"/>
              <a:gd name="connsiteY2" fmla="*/ 0 h 5947240"/>
              <a:gd name="connsiteX3" fmla="*/ 11248326 w 11248434"/>
              <a:gd name="connsiteY3" fmla="*/ 5616096 h 5947240"/>
              <a:gd name="connsiteX4" fmla="*/ 10912676 w 11248434"/>
              <a:gd name="connsiteY4" fmla="*/ 5945165 h 5947240"/>
              <a:gd name="connsiteX5" fmla="*/ 340571 w 11248434"/>
              <a:gd name="connsiteY5" fmla="*/ 5947240 h 5947240"/>
              <a:gd name="connsiteX6" fmla="*/ 0 w 11248434"/>
              <a:gd name="connsiteY6" fmla="*/ 5606669 h 5947240"/>
              <a:gd name="connsiteX7" fmla="*/ 0 w 11248434"/>
              <a:gd name="connsiteY7" fmla="*/ 344211 h 5947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248434" h="5947240">
                <a:moveTo>
                  <a:pt x="0" y="344211"/>
                </a:moveTo>
                <a:cubicBezTo>
                  <a:pt x="0" y="156119"/>
                  <a:pt x="152479" y="3640"/>
                  <a:pt x="340571" y="3640"/>
                </a:cubicBezTo>
                <a:lnTo>
                  <a:pt x="11230634" y="0"/>
                </a:lnTo>
                <a:cubicBezTo>
                  <a:pt x="11234670" y="2407"/>
                  <a:pt x="11249863" y="4639513"/>
                  <a:pt x="11248326" y="5616096"/>
                </a:cubicBezTo>
                <a:cubicBezTo>
                  <a:pt x="11248326" y="5804188"/>
                  <a:pt x="11100768" y="5945165"/>
                  <a:pt x="10912676" y="5945165"/>
                </a:cubicBezTo>
                <a:lnTo>
                  <a:pt x="340571" y="5947240"/>
                </a:lnTo>
                <a:cubicBezTo>
                  <a:pt x="152479" y="5947240"/>
                  <a:pt x="0" y="5794761"/>
                  <a:pt x="0" y="5606669"/>
                </a:cubicBezTo>
                <a:lnTo>
                  <a:pt x="0" y="344211"/>
                </a:lnTo>
                <a:close/>
              </a:path>
            </a:pathLst>
          </a:custGeom>
          <a:solidFill>
            <a:schemeClr val="accent5"/>
          </a:solidFill>
        </p:spPr>
        <p:txBody>
          <a:bodyPr vert="horz" lIns="137160" tIns="274320" rIns="137160" bIns="274320" rtlCol="0" anchor="t" anchorCtr="0">
            <a:noAutofit/>
          </a:bodyPr>
          <a:lstStyle>
            <a:lvl1pPr marL="0" indent="0" algn="l">
              <a:buFontTx/>
              <a:buNone/>
              <a:defRPr lang="en-US" sz="1800" dirty="0">
                <a:noFill/>
              </a:defRPr>
            </a:lvl1pPr>
          </a:lstStyle>
          <a:p>
            <a:pPr lvl="0" algn="ctr">
              <a:buFont typeface="Arial" panose="020B0604020202020204" pitchFamily="34" charset="0"/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865BA6F-2010-6747-8D16-9D3D5F4071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83920" y="1234440"/>
            <a:ext cx="5486400" cy="2423160"/>
          </a:xfrm>
          <a:noFill/>
        </p:spPr>
        <p:txBody>
          <a:bodyPr lIns="137160" rIns="137160" anchor="b" anchorCtr="0"/>
          <a:lstStyle>
            <a:lvl1pPr algn="l">
              <a:lnSpc>
                <a:spcPct val="900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1136A946-2964-A141-8BAF-3CF18AE4F2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83920" y="3657600"/>
            <a:ext cx="5486400" cy="1874520"/>
          </a:xfrm>
          <a:prstGeom prst="rect">
            <a:avLst/>
          </a:prstGeom>
        </p:spPr>
        <p:txBody>
          <a:bodyPr lIns="137160" tIns="182880" rIns="137160" bIns="182880" anchor="t" anchorCtr="0"/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A15F3D-AC04-B64A-B33D-4946D9634B3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693924" y="6487053"/>
            <a:ext cx="254237" cy="142347"/>
          </a:xfrm>
        </p:spPr>
        <p:txBody>
          <a:bodyPr/>
          <a:lstStyle>
            <a:lvl1pPr algn="ctr">
              <a:defRPr/>
            </a:lvl1pPr>
          </a:lstStyle>
          <a:p>
            <a:pPr marL="0" marR="0" lvl="0" indent="0" algn="ctr" defTabSz="914377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Pct val="95000"/>
              <a:buFontTx/>
              <a:buNone/>
              <a:tabLst/>
              <a:defRPr/>
            </a:pPr>
            <a:fld id="{EA543DA1-053B-459F-9A3B-E2E644C3A7CD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peedee"/>
                <a:ea typeface="+mn-ea"/>
                <a:cs typeface="+mn-cs"/>
              </a:rPr>
              <a:pPr marL="0" marR="0" lvl="0" indent="0" algn="ctr" defTabSz="914377" rtl="0" eaLnBrk="1" fontAlgn="auto" latinLnBrk="0" hangingPunct="1">
                <a:lnSpc>
                  <a:spcPct val="90000"/>
                </a:lnSpc>
                <a:spcBef>
                  <a:spcPts val="1800"/>
                </a:spcBef>
                <a:spcAft>
                  <a:spcPts val="0"/>
                </a:spcAft>
                <a:buClrTx/>
                <a:buSzPct val="95000"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eedee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7933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ic Square Left: Title and Sub w/ Bra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E067813-9DC8-BE45-A5CC-D2B27E417E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25" y="2310673"/>
            <a:ext cx="4846955" cy="1314975"/>
          </a:xfrm>
        </p:spPr>
        <p:txBody>
          <a:bodyPr wrap="square" rIns="137160" anchor="b" anchorCtr="0">
            <a:spAutoFit/>
          </a:bodyPr>
          <a:lstStyle>
            <a:lvl1pPr algn="r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83A050F-49AA-7D4B-83EE-C84CE0A1135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693924" y="6487053"/>
            <a:ext cx="254237" cy="142347"/>
          </a:xfrm>
        </p:spPr>
        <p:txBody>
          <a:bodyPr/>
          <a:lstStyle>
            <a:lvl1pPr algn="ctr">
              <a:defRPr/>
            </a:lvl1pPr>
          </a:lstStyle>
          <a:p>
            <a:pPr marL="0" marR="0" lvl="0" indent="0" algn="ctr" defTabSz="914377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Pct val="95000"/>
              <a:buFontTx/>
              <a:buNone/>
              <a:tabLst/>
              <a:defRPr/>
            </a:pPr>
            <a:fld id="{EA543DA1-053B-459F-9A3B-E2E644C3A7CD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peedee"/>
                <a:ea typeface="+mn-ea"/>
                <a:cs typeface="+mn-cs"/>
              </a:rPr>
              <a:pPr marL="0" marR="0" lvl="0" indent="0" algn="ctr" defTabSz="914377" rtl="0" eaLnBrk="1" fontAlgn="auto" latinLnBrk="0" hangingPunct="1">
                <a:lnSpc>
                  <a:spcPct val="90000"/>
                </a:lnSpc>
                <a:spcBef>
                  <a:spcPts val="1800"/>
                </a:spcBef>
                <a:spcAft>
                  <a:spcPts val="0"/>
                </a:spcAft>
                <a:buClrTx/>
                <a:buSzPct val="95000"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eedee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BB94095-1D80-924F-BABC-3CF3E38EDF4D}"/>
              </a:ext>
            </a:extLst>
          </p:cNvPr>
          <p:cNvGrpSpPr/>
          <p:nvPr/>
        </p:nvGrpSpPr>
        <p:grpSpPr>
          <a:xfrm>
            <a:off x="9748689" y="465429"/>
            <a:ext cx="1968750" cy="960120"/>
            <a:chOff x="9748689" y="465429"/>
            <a:chExt cx="1968750" cy="960120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6F7AE0C7-D68C-D149-AA48-35700DF7FEFA}"/>
                </a:ext>
              </a:extLst>
            </p:cNvPr>
            <p:cNvCxnSpPr>
              <a:cxnSpLocks/>
            </p:cNvCxnSpPr>
            <p:nvPr/>
          </p:nvCxnSpPr>
          <p:spPr>
            <a:xfrm>
              <a:off x="9748689" y="550437"/>
              <a:ext cx="1968750" cy="0"/>
            </a:xfrm>
            <a:prstGeom prst="line">
              <a:avLst/>
            </a:prstGeom>
            <a:ln w="1778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C22828B3-84DF-184D-9F6C-53816AD6D3ED}"/>
                </a:ext>
              </a:extLst>
            </p:cNvPr>
            <p:cNvCxnSpPr>
              <a:cxnSpLocks/>
            </p:cNvCxnSpPr>
            <p:nvPr/>
          </p:nvCxnSpPr>
          <p:spPr>
            <a:xfrm>
              <a:off x="11633001" y="465429"/>
              <a:ext cx="0" cy="960120"/>
            </a:xfrm>
            <a:prstGeom prst="line">
              <a:avLst/>
            </a:prstGeom>
            <a:ln w="1778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Subtitle 2">
            <a:extLst>
              <a:ext uri="{FF2B5EF4-FFF2-40B4-BE49-F238E27FC236}">
                <a16:creationId xmlns:a16="http://schemas.microsoft.com/office/drawing/2014/main" id="{6D31F9B5-2900-F247-A86E-28333F4134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61124" y="3644899"/>
            <a:ext cx="4846955" cy="1155701"/>
          </a:xfrm>
          <a:prstGeom prst="rect">
            <a:avLst/>
          </a:prstGeom>
        </p:spPr>
        <p:txBody>
          <a:bodyPr lIns="137160" tIns="182880" rIns="137160" bIns="182880" anchor="t" anchorCtr="0">
            <a:spAutoFit/>
          </a:bodyPr>
          <a:lstStyle>
            <a:lvl1pPr marL="0" indent="0" algn="r">
              <a:buNone/>
              <a:defRPr sz="2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5" name="Picture Placeholder 44">
            <a:extLst>
              <a:ext uri="{FF2B5EF4-FFF2-40B4-BE49-F238E27FC236}">
                <a16:creationId xmlns:a16="http://schemas.microsoft.com/office/drawing/2014/main" id="{2AC46A0D-AD84-9648-8345-B953D8E0AEC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75016" y="454025"/>
            <a:ext cx="5162079" cy="5942013"/>
          </a:xfrm>
          <a:custGeom>
            <a:avLst/>
            <a:gdLst>
              <a:gd name="connsiteX0" fmla="*/ 333574 w 5162079"/>
              <a:gd name="connsiteY0" fmla="*/ 0 h 5942013"/>
              <a:gd name="connsiteX1" fmla="*/ 3350953 w 5162079"/>
              <a:gd name="connsiteY1" fmla="*/ 0 h 5942013"/>
              <a:gd name="connsiteX2" fmla="*/ 4828505 w 5162079"/>
              <a:gd name="connsiteY2" fmla="*/ 0 h 5942013"/>
              <a:gd name="connsiteX3" fmla="*/ 5162079 w 5162079"/>
              <a:gd name="connsiteY3" fmla="*/ 0 h 5942013"/>
              <a:gd name="connsiteX4" fmla="*/ 5162079 w 5162079"/>
              <a:gd name="connsiteY4" fmla="*/ 333574 h 5942013"/>
              <a:gd name="connsiteX5" fmla="*/ 5162079 w 5162079"/>
              <a:gd name="connsiteY5" fmla="*/ 1146175 h 5942013"/>
              <a:gd name="connsiteX6" fmla="*/ 5162079 w 5162079"/>
              <a:gd name="connsiteY6" fmla="*/ 5608439 h 5942013"/>
              <a:gd name="connsiteX7" fmla="*/ 4828505 w 5162079"/>
              <a:gd name="connsiteY7" fmla="*/ 5942013 h 5942013"/>
              <a:gd name="connsiteX8" fmla="*/ 333574 w 5162079"/>
              <a:gd name="connsiteY8" fmla="*/ 5942013 h 5942013"/>
              <a:gd name="connsiteX9" fmla="*/ 0 w 5162079"/>
              <a:gd name="connsiteY9" fmla="*/ 5608439 h 5942013"/>
              <a:gd name="connsiteX10" fmla="*/ 0 w 5162079"/>
              <a:gd name="connsiteY10" fmla="*/ 333574 h 5942013"/>
              <a:gd name="connsiteX11" fmla="*/ 333574 w 5162079"/>
              <a:gd name="connsiteY11" fmla="*/ 0 h 5942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162079" h="5942013">
                <a:moveTo>
                  <a:pt x="333574" y="0"/>
                </a:moveTo>
                <a:lnTo>
                  <a:pt x="3350953" y="0"/>
                </a:lnTo>
                <a:lnTo>
                  <a:pt x="4828505" y="0"/>
                </a:lnTo>
                <a:lnTo>
                  <a:pt x="5162079" y="0"/>
                </a:lnTo>
                <a:lnTo>
                  <a:pt x="5162079" y="333574"/>
                </a:lnTo>
                <a:lnTo>
                  <a:pt x="5162079" y="1146175"/>
                </a:lnTo>
                <a:lnTo>
                  <a:pt x="5162079" y="5608439"/>
                </a:lnTo>
                <a:cubicBezTo>
                  <a:pt x="5162079" y="5792667"/>
                  <a:pt x="5012733" y="5942013"/>
                  <a:pt x="4828505" y="5942013"/>
                </a:cubicBezTo>
                <a:lnTo>
                  <a:pt x="333574" y="5942013"/>
                </a:lnTo>
                <a:cubicBezTo>
                  <a:pt x="149346" y="5942013"/>
                  <a:pt x="0" y="5792667"/>
                  <a:pt x="0" y="5608439"/>
                </a:cubicBezTo>
                <a:lnTo>
                  <a:pt x="0" y="333574"/>
                </a:lnTo>
                <a:cubicBezTo>
                  <a:pt x="0" y="149346"/>
                  <a:pt x="149346" y="0"/>
                  <a:pt x="333574" y="0"/>
                </a:cubicBezTo>
                <a:close/>
              </a:path>
            </a:pathLst>
          </a:custGeom>
          <a:solidFill>
            <a:schemeClr val="accent5"/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37388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38F840B2-DCF3-4349-96E4-077263A0F28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73076" y="1279319"/>
            <a:ext cx="8823324" cy="5120640"/>
          </a:xfrm>
        </p:spPr>
        <p:txBody>
          <a:bodyPr wrap="square" lIns="137160" anchor="ctr" anchorCtr="0"/>
          <a:lstStyle>
            <a:lvl1pPr algn="l">
              <a:defRPr sz="2000"/>
            </a:lvl1pPr>
            <a:lvl2pPr algn="l">
              <a:buClr>
                <a:schemeClr val="tx1"/>
              </a:buClr>
              <a:defRPr sz="1800"/>
            </a:lvl2pPr>
            <a:lvl3pPr algn="l">
              <a:buClr>
                <a:schemeClr val="tx1"/>
              </a:buClr>
              <a:defRPr sz="1800"/>
            </a:lvl3pPr>
            <a:lvl4pPr algn="l">
              <a:buClr>
                <a:schemeClr val="tx1"/>
              </a:buClr>
              <a:defRPr sz="1800"/>
            </a:lvl4pPr>
            <a:lvl5pPr algn="l">
              <a:buClr>
                <a:schemeClr val="tx1"/>
              </a:buClr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B615C9EC-86CF-FA4A-926E-E7D47D3BA8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93924" y="6487053"/>
            <a:ext cx="254237" cy="142347"/>
          </a:xfrm>
          <a:prstGeom prst="rect">
            <a:avLst/>
          </a:prstGeom>
        </p:spPr>
        <p:txBody>
          <a:bodyPr wrap="none" lIns="45720" tIns="0" rIns="45720" bIns="0" anchor="b" anchorCtr="0">
            <a:spAutoFit/>
          </a:bodyPr>
          <a:lstStyle>
            <a:lvl1pPr algn="ctr">
              <a:defRPr lang="en-US" sz="1000" smtClean="0"/>
            </a:lvl1pPr>
          </a:lstStyle>
          <a:p>
            <a:pPr marL="0" marR="0" lvl="0" indent="0" algn="ctr" defTabSz="914377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Pct val="95000"/>
              <a:buFontTx/>
              <a:buNone/>
              <a:tabLst/>
              <a:defRPr/>
            </a:pPr>
            <a:fld id="{EA543DA1-053B-459F-9A3B-E2E644C3A7CD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peedee"/>
                <a:ea typeface="+mn-ea"/>
                <a:cs typeface="+mn-cs"/>
              </a:rPr>
              <a:pPr marL="0" marR="0" lvl="0" indent="0" algn="ctr" defTabSz="914377" rtl="0" eaLnBrk="1" fontAlgn="auto" latinLnBrk="0" hangingPunct="1">
                <a:lnSpc>
                  <a:spcPct val="90000"/>
                </a:lnSpc>
                <a:spcBef>
                  <a:spcPts val="1800"/>
                </a:spcBef>
                <a:spcAft>
                  <a:spcPts val="0"/>
                </a:spcAft>
                <a:buClrTx/>
                <a:buSzPct val="95000"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eedee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2665CD9-7A46-844A-913F-02E222B12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075" y="465927"/>
            <a:ext cx="8823325" cy="64008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A94D66E-8A3B-104D-AE0D-B923638D660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750" t="16711" b="12500"/>
          <a:stretch/>
        </p:blipFill>
        <p:spPr>
          <a:xfrm>
            <a:off x="10922000" y="0"/>
            <a:ext cx="1188720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7017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4" orient="horz" pos="2390">
          <p15:clr>
            <a:srgbClr val="FBAE40"/>
          </p15:clr>
        </p15:guide>
      </p15:sldGuideLst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Text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988FE8-7BCE-4DCC-AD06-6E2476D85CA8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473074" y="1293432"/>
            <a:ext cx="11245851" cy="1417320"/>
          </a:xfrm>
          <a:prstGeom prst="rect">
            <a:avLst/>
          </a:prstGeom>
        </p:spPr>
        <p:txBody>
          <a:bodyPr tIns="0" bIns="0"/>
          <a:lstStyle>
            <a:lvl1pPr marL="0" indent="0" algn="ctr">
              <a:buFont typeface="Arial" panose="020B0604020202020204" pitchFamily="34" charset="0"/>
              <a:buNone/>
              <a:defRPr sz="22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E9F538E8-723E-41BE-93B6-5B9E3CDA93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93924" y="6487053"/>
            <a:ext cx="254237" cy="142347"/>
          </a:xfrm>
          <a:prstGeom prst="rect">
            <a:avLst/>
          </a:prstGeom>
        </p:spPr>
        <p:txBody>
          <a:bodyPr wrap="none" lIns="45720" tIns="0" rIns="45720" bIns="0" anchor="b" anchorCtr="0">
            <a:spAutoFit/>
          </a:bodyPr>
          <a:lstStyle>
            <a:lvl1pPr algn="ctr">
              <a:defRPr lang="en-US" sz="1000" smtClean="0"/>
            </a:lvl1pPr>
          </a:lstStyle>
          <a:p>
            <a:pPr marL="0" marR="0" lvl="0" indent="0" algn="ctr" defTabSz="914377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Pct val="95000"/>
              <a:buFontTx/>
              <a:buNone/>
              <a:tabLst/>
              <a:defRPr/>
            </a:pPr>
            <a:fld id="{EA543DA1-053B-459F-9A3B-E2E644C3A7CD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peedee"/>
                <a:ea typeface="+mn-ea"/>
                <a:cs typeface="+mn-cs"/>
              </a:rPr>
              <a:pPr marL="0" marR="0" lvl="0" indent="0" algn="ctr" defTabSz="914377" rtl="0" eaLnBrk="1" fontAlgn="auto" latinLnBrk="0" hangingPunct="1">
                <a:lnSpc>
                  <a:spcPct val="90000"/>
                </a:lnSpc>
                <a:spcBef>
                  <a:spcPts val="1800"/>
                </a:spcBef>
                <a:spcAft>
                  <a:spcPts val="0"/>
                </a:spcAft>
                <a:buClrTx/>
                <a:buSzPct val="95000"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eedee"/>
              <a:ea typeface="+mn-ea"/>
              <a:cs typeface="+mn-cs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15C1E8D-83E2-FC4D-B314-9FA32D43FD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4116276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4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3CEA60-CDC2-4B29-9547-7FF4BAAAD1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55520" y="2514600"/>
            <a:ext cx="7680960" cy="1828800"/>
          </a:xfrm>
        </p:spPr>
        <p:txBody>
          <a:bodyPr lIns="91440" rIns="91440" anchor="ctr" anchorCtr="0">
            <a:no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40805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Text Content 3 u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E9F538E8-723E-41BE-93B6-5B9E3CDA93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93924" y="6487053"/>
            <a:ext cx="254237" cy="142347"/>
          </a:xfrm>
          <a:prstGeom prst="rect">
            <a:avLst/>
          </a:prstGeom>
        </p:spPr>
        <p:txBody>
          <a:bodyPr wrap="none" lIns="45720" tIns="0" rIns="45720" bIns="0" anchor="b" anchorCtr="0">
            <a:spAutoFit/>
          </a:bodyPr>
          <a:lstStyle>
            <a:lvl1pPr algn="ctr">
              <a:defRPr lang="en-US" sz="1000" smtClean="0"/>
            </a:lvl1pPr>
          </a:lstStyle>
          <a:p>
            <a:pPr marL="0" marR="0" lvl="0" indent="0" algn="ctr" defTabSz="914377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Pct val="95000"/>
              <a:buFontTx/>
              <a:buNone/>
              <a:tabLst/>
              <a:defRPr/>
            </a:pPr>
            <a:fld id="{EA543DA1-053B-459F-9A3B-E2E644C3A7CD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peedee"/>
                <a:ea typeface="+mn-ea"/>
                <a:cs typeface="+mn-cs"/>
              </a:rPr>
              <a:pPr marL="0" marR="0" lvl="0" indent="0" algn="ctr" defTabSz="914377" rtl="0" eaLnBrk="1" fontAlgn="auto" latinLnBrk="0" hangingPunct="1">
                <a:lnSpc>
                  <a:spcPct val="90000"/>
                </a:lnSpc>
                <a:spcBef>
                  <a:spcPts val="1800"/>
                </a:spcBef>
                <a:spcAft>
                  <a:spcPts val="0"/>
                </a:spcAft>
                <a:buClrTx/>
                <a:buSzPct val="95000"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eedee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3628E9C-9F91-0C4D-9FC8-C8EA50B0E6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0F5285D-A081-294C-8B7C-643CD3093B96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94278" y="3310622"/>
            <a:ext cx="3361442" cy="3090178"/>
          </a:xfrm>
          <a:custGeom>
            <a:avLst/>
            <a:gdLst>
              <a:gd name="connsiteX0" fmla="*/ 0 w 3154363"/>
              <a:gd name="connsiteY0" fmla="*/ 325720 h 3181618"/>
              <a:gd name="connsiteX1" fmla="*/ 325720 w 3154363"/>
              <a:gd name="connsiteY1" fmla="*/ 0 h 3181618"/>
              <a:gd name="connsiteX2" fmla="*/ 2828643 w 3154363"/>
              <a:gd name="connsiteY2" fmla="*/ 0 h 3181618"/>
              <a:gd name="connsiteX3" fmla="*/ 3154363 w 3154363"/>
              <a:gd name="connsiteY3" fmla="*/ 325720 h 3181618"/>
              <a:gd name="connsiteX4" fmla="*/ 3154363 w 3154363"/>
              <a:gd name="connsiteY4" fmla="*/ 2855898 h 3181618"/>
              <a:gd name="connsiteX5" fmla="*/ 2828643 w 3154363"/>
              <a:gd name="connsiteY5" fmla="*/ 3181618 h 3181618"/>
              <a:gd name="connsiteX6" fmla="*/ 325720 w 3154363"/>
              <a:gd name="connsiteY6" fmla="*/ 3181618 h 3181618"/>
              <a:gd name="connsiteX7" fmla="*/ 0 w 3154363"/>
              <a:gd name="connsiteY7" fmla="*/ 2855898 h 3181618"/>
              <a:gd name="connsiteX8" fmla="*/ 0 w 3154363"/>
              <a:gd name="connsiteY8" fmla="*/ 325720 h 3181618"/>
              <a:gd name="connsiteX0" fmla="*/ 0 w 3175629"/>
              <a:gd name="connsiteY0" fmla="*/ 325720 h 3181618"/>
              <a:gd name="connsiteX1" fmla="*/ 325720 w 3175629"/>
              <a:gd name="connsiteY1" fmla="*/ 0 h 3181618"/>
              <a:gd name="connsiteX2" fmla="*/ 2828643 w 3175629"/>
              <a:gd name="connsiteY2" fmla="*/ 0 h 3181618"/>
              <a:gd name="connsiteX3" fmla="*/ 3154363 w 3175629"/>
              <a:gd name="connsiteY3" fmla="*/ 2855898 h 3181618"/>
              <a:gd name="connsiteX4" fmla="*/ 2828643 w 3175629"/>
              <a:gd name="connsiteY4" fmla="*/ 3181618 h 3181618"/>
              <a:gd name="connsiteX5" fmla="*/ 325720 w 3175629"/>
              <a:gd name="connsiteY5" fmla="*/ 3181618 h 3181618"/>
              <a:gd name="connsiteX6" fmla="*/ 0 w 3175629"/>
              <a:gd name="connsiteY6" fmla="*/ 2855898 h 3181618"/>
              <a:gd name="connsiteX7" fmla="*/ 0 w 3175629"/>
              <a:gd name="connsiteY7" fmla="*/ 325720 h 3181618"/>
              <a:gd name="connsiteX0" fmla="*/ 0 w 3296538"/>
              <a:gd name="connsiteY0" fmla="*/ 325720 h 3181618"/>
              <a:gd name="connsiteX1" fmla="*/ 325720 w 3296538"/>
              <a:gd name="connsiteY1" fmla="*/ 0 h 3181618"/>
              <a:gd name="connsiteX2" fmla="*/ 3059102 w 3296538"/>
              <a:gd name="connsiteY2" fmla="*/ 3717 h 3181618"/>
              <a:gd name="connsiteX3" fmla="*/ 3154363 w 3296538"/>
              <a:gd name="connsiteY3" fmla="*/ 2855898 h 3181618"/>
              <a:gd name="connsiteX4" fmla="*/ 2828643 w 3296538"/>
              <a:gd name="connsiteY4" fmla="*/ 3181618 h 3181618"/>
              <a:gd name="connsiteX5" fmla="*/ 325720 w 3296538"/>
              <a:gd name="connsiteY5" fmla="*/ 3181618 h 3181618"/>
              <a:gd name="connsiteX6" fmla="*/ 0 w 3296538"/>
              <a:gd name="connsiteY6" fmla="*/ 2855898 h 3181618"/>
              <a:gd name="connsiteX7" fmla="*/ 0 w 3296538"/>
              <a:gd name="connsiteY7" fmla="*/ 325720 h 3181618"/>
              <a:gd name="connsiteX0" fmla="*/ 0 w 3154363"/>
              <a:gd name="connsiteY0" fmla="*/ 325720 h 3181618"/>
              <a:gd name="connsiteX1" fmla="*/ 325720 w 3154363"/>
              <a:gd name="connsiteY1" fmla="*/ 0 h 3181618"/>
              <a:gd name="connsiteX2" fmla="*/ 3059102 w 3154363"/>
              <a:gd name="connsiteY2" fmla="*/ 3717 h 3181618"/>
              <a:gd name="connsiteX3" fmla="*/ 3154363 w 3154363"/>
              <a:gd name="connsiteY3" fmla="*/ 2855898 h 3181618"/>
              <a:gd name="connsiteX4" fmla="*/ 2828643 w 3154363"/>
              <a:gd name="connsiteY4" fmla="*/ 3181618 h 3181618"/>
              <a:gd name="connsiteX5" fmla="*/ 325720 w 3154363"/>
              <a:gd name="connsiteY5" fmla="*/ 3181618 h 3181618"/>
              <a:gd name="connsiteX6" fmla="*/ 0 w 3154363"/>
              <a:gd name="connsiteY6" fmla="*/ 2855898 h 3181618"/>
              <a:gd name="connsiteX7" fmla="*/ 0 w 3154363"/>
              <a:gd name="connsiteY7" fmla="*/ 325720 h 3181618"/>
              <a:gd name="connsiteX0" fmla="*/ 0 w 3163691"/>
              <a:gd name="connsiteY0" fmla="*/ 325720 h 3181618"/>
              <a:gd name="connsiteX1" fmla="*/ 325720 w 3163691"/>
              <a:gd name="connsiteY1" fmla="*/ 0 h 3181618"/>
              <a:gd name="connsiteX2" fmla="*/ 3163180 w 3163691"/>
              <a:gd name="connsiteY2" fmla="*/ 3717 h 3181618"/>
              <a:gd name="connsiteX3" fmla="*/ 3154363 w 3163691"/>
              <a:gd name="connsiteY3" fmla="*/ 2855898 h 3181618"/>
              <a:gd name="connsiteX4" fmla="*/ 2828643 w 3163691"/>
              <a:gd name="connsiteY4" fmla="*/ 3181618 h 3181618"/>
              <a:gd name="connsiteX5" fmla="*/ 325720 w 3163691"/>
              <a:gd name="connsiteY5" fmla="*/ 3181618 h 3181618"/>
              <a:gd name="connsiteX6" fmla="*/ 0 w 3163691"/>
              <a:gd name="connsiteY6" fmla="*/ 2855898 h 3181618"/>
              <a:gd name="connsiteX7" fmla="*/ 0 w 3163691"/>
              <a:gd name="connsiteY7" fmla="*/ 325720 h 3181618"/>
              <a:gd name="connsiteX0" fmla="*/ 0 w 3156832"/>
              <a:gd name="connsiteY0" fmla="*/ 325720 h 3181618"/>
              <a:gd name="connsiteX1" fmla="*/ 325720 w 3156832"/>
              <a:gd name="connsiteY1" fmla="*/ 0 h 3181618"/>
              <a:gd name="connsiteX2" fmla="*/ 3155745 w 3156832"/>
              <a:gd name="connsiteY2" fmla="*/ 3717 h 3181618"/>
              <a:gd name="connsiteX3" fmla="*/ 3154363 w 3156832"/>
              <a:gd name="connsiteY3" fmla="*/ 2855898 h 3181618"/>
              <a:gd name="connsiteX4" fmla="*/ 2828643 w 3156832"/>
              <a:gd name="connsiteY4" fmla="*/ 3181618 h 3181618"/>
              <a:gd name="connsiteX5" fmla="*/ 325720 w 3156832"/>
              <a:gd name="connsiteY5" fmla="*/ 3181618 h 3181618"/>
              <a:gd name="connsiteX6" fmla="*/ 0 w 3156832"/>
              <a:gd name="connsiteY6" fmla="*/ 2855898 h 3181618"/>
              <a:gd name="connsiteX7" fmla="*/ 0 w 3156832"/>
              <a:gd name="connsiteY7" fmla="*/ 325720 h 3181618"/>
              <a:gd name="connsiteX0" fmla="*/ 0 w 3162649"/>
              <a:gd name="connsiteY0" fmla="*/ 325720 h 3181618"/>
              <a:gd name="connsiteX1" fmla="*/ 325720 w 3162649"/>
              <a:gd name="connsiteY1" fmla="*/ 0 h 3181618"/>
              <a:gd name="connsiteX2" fmla="*/ 3162095 w 3162649"/>
              <a:gd name="connsiteY2" fmla="*/ 542 h 3181618"/>
              <a:gd name="connsiteX3" fmla="*/ 3154363 w 3162649"/>
              <a:gd name="connsiteY3" fmla="*/ 2855898 h 3181618"/>
              <a:gd name="connsiteX4" fmla="*/ 2828643 w 3162649"/>
              <a:gd name="connsiteY4" fmla="*/ 3181618 h 3181618"/>
              <a:gd name="connsiteX5" fmla="*/ 325720 w 3162649"/>
              <a:gd name="connsiteY5" fmla="*/ 3181618 h 3181618"/>
              <a:gd name="connsiteX6" fmla="*/ 0 w 3162649"/>
              <a:gd name="connsiteY6" fmla="*/ 2855898 h 3181618"/>
              <a:gd name="connsiteX7" fmla="*/ 0 w 3162649"/>
              <a:gd name="connsiteY7" fmla="*/ 325720 h 3181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62649" h="3181618">
                <a:moveTo>
                  <a:pt x="0" y="325720"/>
                </a:moveTo>
                <a:cubicBezTo>
                  <a:pt x="0" y="145830"/>
                  <a:pt x="145830" y="0"/>
                  <a:pt x="325720" y="0"/>
                </a:cubicBezTo>
                <a:lnTo>
                  <a:pt x="3162095" y="542"/>
                </a:lnTo>
                <a:cubicBezTo>
                  <a:pt x="3165184" y="8174"/>
                  <a:pt x="3154363" y="2325628"/>
                  <a:pt x="3154363" y="2855898"/>
                </a:cubicBezTo>
                <a:cubicBezTo>
                  <a:pt x="3154363" y="3035788"/>
                  <a:pt x="3008533" y="3181618"/>
                  <a:pt x="2828643" y="3181618"/>
                </a:cubicBezTo>
                <a:lnTo>
                  <a:pt x="325720" y="3181618"/>
                </a:lnTo>
                <a:cubicBezTo>
                  <a:pt x="145830" y="3181618"/>
                  <a:pt x="0" y="3035788"/>
                  <a:pt x="0" y="2855898"/>
                </a:cubicBezTo>
                <a:lnTo>
                  <a:pt x="0" y="325720"/>
                </a:lnTo>
                <a:close/>
              </a:path>
            </a:pathLst>
          </a:custGeom>
          <a:solidFill>
            <a:schemeClr val="accent1"/>
          </a:solidFill>
        </p:spPr>
        <p:txBody>
          <a:bodyPr lIns="274320" tIns="274320" rIns="274320" bIns="0" anchor="t" anchorCtr="0"/>
          <a:lstStyle>
            <a:lvl1pPr marL="0" indent="0">
              <a:buNone/>
              <a:defRPr sz="18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Content Placeholder 4">
            <a:extLst>
              <a:ext uri="{FF2B5EF4-FFF2-40B4-BE49-F238E27FC236}">
                <a16:creationId xmlns:a16="http://schemas.microsoft.com/office/drawing/2014/main" id="{7CC393D8-78DF-5044-87CC-19BEA3050471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4415279" y="3310622"/>
            <a:ext cx="3361442" cy="3090178"/>
          </a:xfrm>
          <a:custGeom>
            <a:avLst/>
            <a:gdLst>
              <a:gd name="connsiteX0" fmla="*/ 0 w 3154363"/>
              <a:gd name="connsiteY0" fmla="*/ 325720 h 3181618"/>
              <a:gd name="connsiteX1" fmla="*/ 325720 w 3154363"/>
              <a:gd name="connsiteY1" fmla="*/ 0 h 3181618"/>
              <a:gd name="connsiteX2" fmla="*/ 2828643 w 3154363"/>
              <a:gd name="connsiteY2" fmla="*/ 0 h 3181618"/>
              <a:gd name="connsiteX3" fmla="*/ 3154363 w 3154363"/>
              <a:gd name="connsiteY3" fmla="*/ 325720 h 3181618"/>
              <a:gd name="connsiteX4" fmla="*/ 3154363 w 3154363"/>
              <a:gd name="connsiteY4" fmla="*/ 2855898 h 3181618"/>
              <a:gd name="connsiteX5" fmla="*/ 2828643 w 3154363"/>
              <a:gd name="connsiteY5" fmla="*/ 3181618 h 3181618"/>
              <a:gd name="connsiteX6" fmla="*/ 325720 w 3154363"/>
              <a:gd name="connsiteY6" fmla="*/ 3181618 h 3181618"/>
              <a:gd name="connsiteX7" fmla="*/ 0 w 3154363"/>
              <a:gd name="connsiteY7" fmla="*/ 2855898 h 3181618"/>
              <a:gd name="connsiteX8" fmla="*/ 0 w 3154363"/>
              <a:gd name="connsiteY8" fmla="*/ 325720 h 3181618"/>
              <a:gd name="connsiteX0" fmla="*/ 0 w 3175629"/>
              <a:gd name="connsiteY0" fmla="*/ 325720 h 3181618"/>
              <a:gd name="connsiteX1" fmla="*/ 325720 w 3175629"/>
              <a:gd name="connsiteY1" fmla="*/ 0 h 3181618"/>
              <a:gd name="connsiteX2" fmla="*/ 2828643 w 3175629"/>
              <a:gd name="connsiteY2" fmla="*/ 0 h 3181618"/>
              <a:gd name="connsiteX3" fmla="*/ 3154363 w 3175629"/>
              <a:gd name="connsiteY3" fmla="*/ 2855898 h 3181618"/>
              <a:gd name="connsiteX4" fmla="*/ 2828643 w 3175629"/>
              <a:gd name="connsiteY4" fmla="*/ 3181618 h 3181618"/>
              <a:gd name="connsiteX5" fmla="*/ 325720 w 3175629"/>
              <a:gd name="connsiteY5" fmla="*/ 3181618 h 3181618"/>
              <a:gd name="connsiteX6" fmla="*/ 0 w 3175629"/>
              <a:gd name="connsiteY6" fmla="*/ 2855898 h 3181618"/>
              <a:gd name="connsiteX7" fmla="*/ 0 w 3175629"/>
              <a:gd name="connsiteY7" fmla="*/ 325720 h 3181618"/>
              <a:gd name="connsiteX0" fmla="*/ 0 w 3296538"/>
              <a:gd name="connsiteY0" fmla="*/ 325720 h 3181618"/>
              <a:gd name="connsiteX1" fmla="*/ 325720 w 3296538"/>
              <a:gd name="connsiteY1" fmla="*/ 0 h 3181618"/>
              <a:gd name="connsiteX2" fmla="*/ 3059102 w 3296538"/>
              <a:gd name="connsiteY2" fmla="*/ 3717 h 3181618"/>
              <a:gd name="connsiteX3" fmla="*/ 3154363 w 3296538"/>
              <a:gd name="connsiteY3" fmla="*/ 2855898 h 3181618"/>
              <a:gd name="connsiteX4" fmla="*/ 2828643 w 3296538"/>
              <a:gd name="connsiteY4" fmla="*/ 3181618 h 3181618"/>
              <a:gd name="connsiteX5" fmla="*/ 325720 w 3296538"/>
              <a:gd name="connsiteY5" fmla="*/ 3181618 h 3181618"/>
              <a:gd name="connsiteX6" fmla="*/ 0 w 3296538"/>
              <a:gd name="connsiteY6" fmla="*/ 2855898 h 3181618"/>
              <a:gd name="connsiteX7" fmla="*/ 0 w 3296538"/>
              <a:gd name="connsiteY7" fmla="*/ 325720 h 3181618"/>
              <a:gd name="connsiteX0" fmla="*/ 0 w 3154363"/>
              <a:gd name="connsiteY0" fmla="*/ 325720 h 3181618"/>
              <a:gd name="connsiteX1" fmla="*/ 325720 w 3154363"/>
              <a:gd name="connsiteY1" fmla="*/ 0 h 3181618"/>
              <a:gd name="connsiteX2" fmla="*/ 3059102 w 3154363"/>
              <a:gd name="connsiteY2" fmla="*/ 3717 h 3181618"/>
              <a:gd name="connsiteX3" fmla="*/ 3154363 w 3154363"/>
              <a:gd name="connsiteY3" fmla="*/ 2855898 h 3181618"/>
              <a:gd name="connsiteX4" fmla="*/ 2828643 w 3154363"/>
              <a:gd name="connsiteY4" fmla="*/ 3181618 h 3181618"/>
              <a:gd name="connsiteX5" fmla="*/ 325720 w 3154363"/>
              <a:gd name="connsiteY5" fmla="*/ 3181618 h 3181618"/>
              <a:gd name="connsiteX6" fmla="*/ 0 w 3154363"/>
              <a:gd name="connsiteY6" fmla="*/ 2855898 h 3181618"/>
              <a:gd name="connsiteX7" fmla="*/ 0 w 3154363"/>
              <a:gd name="connsiteY7" fmla="*/ 325720 h 3181618"/>
              <a:gd name="connsiteX0" fmla="*/ 0 w 3163691"/>
              <a:gd name="connsiteY0" fmla="*/ 325720 h 3181618"/>
              <a:gd name="connsiteX1" fmla="*/ 325720 w 3163691"/>
              <a:gd name="connsiteY1" fmla="*/ 0 h 3181618"/>
              <a:gd name="connsiteX2" fmla="*/ 3163180 w 3163691"/>
              <a:gd name="connsiteY2" fmla="*/ 3717 h 3181618"/>
              <a:gd name="connsiteX3" fmla="*/ 3154363 w 3163691"/>
              <a:gd name="connsiteY3" fmla="*/ 2855898 h 3181618"/>
              <a:gd name="connsiteX4" fmla="*/ 2828643 w 3163691"/>
              <a:gd name="connsiteY4" fmla="*/ 3181618 h 3181618"/>
              <a:gd name="connsiteX5" fmla="*/ 325720 w 3163691"/>
              <a:gd name="connsiteY5" fmla="*/ 3181618 h 3181618"/>
              <a:gd name="connsiteX6" fmla="*/ 0 w 3163691"/>
              <a:gd name="connsiteY6" fmla="*/ 2855898 h 3181618"/>
              <a:gd name="connsiteX7" fmla="*/ 0 w 3163691"/>
              <a:gd name="connsiteY7" fmla="*/ 325720 h 3181618"/>
              <a:gd name="connsiteX0" fmla="*/ 0 w 3156832"/>
              <a:gd name="connsiteY0" fmla="*/ 325720 h 3181618"/>
              <a:gd name="connsiteX1" fmla="*/ 325720 w 3156832"/>
              <a:gd name="connsiteY1" fmla="*/ 0 h 3181618"/>
              <a:gd name="connsiteX2" fmla="*/ 3155745 w 3156832"/>
              <a:gd name="connsiteY2" fmla="*/ 3717 h 3181618"/>
              <a:gd name="connsiteX3" fmla="*/ 3154363 w 3156832"/>
              <a:gd name="connsiteY3" fmla="*/ 2855898 h 3181618"/>
              <a:gd name="connsiteX4" fmla="*/ 2828643 w 3156832"/>
              <a:gd name="connsiteY4" fmla="*/ 3181618 h 3181618"/>
              <a:gd name="connsiteX5" fmla="*/ 325720 w 3156832"/>
              <a:gd name="connsiteY5" fmla="*/ 3181618 h 3181618"/>
              <a:gd name="connsiteX6" fmla="*/ 0 w 3156832"/>
              <a:gd name="connsiteY6" fmla="*/ 2855898 h 3181618"/>
              <a:gd name="connsiteX7" fmla="*/ 0 w 3156832"/>
              <a:gd name="connsiteY7" fmla="*/ 325720 h 3181618"/>
              <a:gd name="connsiteX0" fmla="*/ 0 w 3162649"/>
              <a:gd name="connsiteY0" fmla="*/ 325720 h 3181618"/>
              <a:gd name="connsiteX1" fmla="*/ 325720 w 3162649"/>
              <a:gd name="connsiteY1" fmla="*/ 0 h 3181618"/>
              <a:gd name="connsiteX2" fmla="*/ 3162095 w 3162649"/>
              <a:gd name="connsiteY2" fmla="*/ 542 h 3181618"/>
              <a:gd name="connsiteX3" fmla="*/ 3154363 w 3162649"/>
              <a:gd name="connsiteY3" fmla="*/ 2855898 h 3181618"/>
              <a:gd name="connsiteX4" fmla="*/ 2828643 w 3162649"/>
              <a:gd name="connsiteY4" fmla="*/ 3181618 h 3181618"/>
              <a:gd name="connsiteX5" fmla="*/ 325720 w 3162649"/>
              <a:gd name="connsiteY5" fmla="*/ 3181618 h 3181618"/>
              <a:gd name="connsiteX6" fmla="*/ 0 w 3162649"/>
              <a:gd name="connsiteY6" fmla="*/ 2855898 h 3181618"/>
              <a:gd name="connsiteX7" fmla="*/ 0 w 3162649"/>
              <a:gd name="connsiteY7" fmla="*/ 325720 h 3181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62649" h="3181618">
                <a:moveTo>
                  <a:pt x="0" y="325720"/>
                </a:moveTo>
                <a:cubicBezTo>
                  <a:pt x="0" y="145830"/>
                  <a:pt x="145830" y="0"/>
                  <a:pt x="325720" y="0"/>
                </a:cubicBezTo>
                <a:lnTo>
                  <a:pt x="3162095" y="542"/>
                </a:lnTo>
                <a:cubicBezTo>
                  <a:pt x="3165184" y="8174"/>
                  <a:pt x="3154363" y="2325628"/>
                  <a:pt x="3154363" y="2855898"/>
                </a:cubicBezTo>
                <a:cubicBezTo>
                  <a:pt x="3154363" y="3035788"/>
                  <a:pt x="3008533" y="3181618"/>
                  <a:pt x="2828643" y="3181618"/>
                </a:cubicBezTo>
                <a:lnTo>
                  <a:pt x="325720" y="3181618"/>
                </a:lnTo>
                <a:cubicBezTo>
                  <a:pt x="145830" y="3181618"/>
                  <a:pt x="0" y="3035788"/>
                  <a:pt x="0" y="2855898"/>
                </a:cubicBezTo>
                <a:lnTo>
                  <a:pt x="0" y="325720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</p:spPr>
        <p:txBody>
          <a:bodyPr lIns="274320" tIns="274320" rIns="274320" bIns="0" anchor="t" anchorCtr="0"/>
          <a:lstStyle>
            <a:lvl1pPr marL="0" indent="0">
              <a:buNone/>
              <a:defRPr sz="18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4">
            <a:extLst>
              <a:ext uri="{FF2B5EF4-FFF2-40B4-BE49-F238E27FC236}">
                <a16:creationId xmlns:a16="http://schemas.microsoft.com/office/drawing/2014/main" id="{E645C898-6153-3F41-8C11-0E3A3CE637BC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8361114" y="3310622"/>
            <a:ext cx="3361442" cy="3090178"/>
          </a:xfrm>
          <a:custGeom>
            <a:avLst/>
            <a:gdLst>
              <a:gd name="connsiteX0" fmla="*/ 0 w 3154363"/>
              <a:gd name="connsiteY0" fmla="*/ 325720 h 3181618"/>
              <a:gd name="connsiteX1" fmla="*/ 325720 w 3154363"/>
              <a:gd name="connsiteY1" fmla="*/ 0 h 3181618"/>
              <a:gd name="connsiteX2" fmla="*/ 2828643 w 3154363"/>
              <a:gd name="connsiteY2" fmla="*/ 0 h 3181618"/>
              <a:gd name="connsiteX3" fmla="*/ 3154363 w 3154363"/>
              <a:gd name="connsiteY3" fmla="*/ 325720 h 3181618"/>
              <a:gd name="connsiteX4" fmla="*/ 3154363 w 3154363"/>
              <a:gd name="connsiteY4" fmla="*/ 2855898 h 3181618"/>
              <a:gd name="connsiteX5" fmla="*/ 2828643 w 3154363"/>
              <a:gd name="connsiteY5" fmla="*/ 3181618 h 3181618"/>
              <a:gd name="connsiteX6" fmla="*/ 325720 w 3154363"/>
              <a:gd name="connsiteY6" fmla="*/ 3181618 h 3181618"/>
              <a:gd name="connsiteX7" fmla="*/ 0 w 3154363"/>
              <a:gd name="connsiteY7" fmla="*/ 2855898 h 3181618"/>
              <a:gd name="connsiteX8" fmla="*/ 0 w 3154363"/>
              <a:gd name="connsiteY8" fmla="*/ 325720 h 3181618"/>
              <a:gd name="connsiteX0" fmla="*/ 0 w 3175629"/>
              <a:gd name="connsiteY0" fmla="*/ 325720 h 3181618"/>
              <a:gd name="connsiteX1" fmla="*/ 325720 w 3175629"/>
              <a:gd name="connsiteY1" fmla="*/ 0 h 3181618"/>
              <a:gd name="connsiteX2" fmla="*/ 2828643 w 3175629"/>
              <a:gd name="connsiteY2" fmla="*/ 0 h 3181618"/>
              <a:gd name="connsiteX3" fmla="*/ 3154363 w 3175629"/>
              <a:gd name="connsiteY3" fmla="*/ 2855898 h 3181618"/>
              <a:gd name="connsiteX4" fmla="*/ 2828643 w 3175629"/>
              <a:gd name="connsiteY4" fmla="*/ 3181618 h 3181618"/>
              <a:gd name="connsiteX5" fmla="*/ 325720 w 3175629"/>
              <a:gd name="connsiteY5" fmla="*/ 3181618 h 3181618"/>
              <a:gd name="connsiteX6" fmla="*/ 0 w 3175629"/>
              <a:gd name="connsiteY6" fmla="*/ 2855898 h 3181618"/>
              <a:gd name="connsiteX7" fmla="*/ 0 w 3175629"/>
              <a:gd name="connsiteY7" fmla="*/ 325720 h 3181618"/>
              <a:gd name="connsiteX0" fmla="*/ 0 w 3296538"/>
              <a:gd name="connsiteY0" fmla="*/ 325720 h 3181618"/>
              <a:gd name="connsiteX1" fmla="*/ 325720 w 3296538"/>
              <a:gd name="connsiteY1" fmla="*/ 0 h 3181618"/>
              <a:gd name="connsiteX2" fmla="*/ 3059102 w 3296538"/>
              <a:gd name="connsiteY2" fmla="*/ 3717 h 3181618"/>
              <a:gd name="connsiteX3" fmla="*/ 3154363 w 3296538"/>
              <a:gd name="connsiteY3" fmla="*/ 2855898 h 3181618"/>
              <a:gd name="connsiteX4" fmla="*/ 2828643 w 3296538"/>
              <a:gd name="connsiteY4" fmla="*/ 3181618 h 3181618"/>
              <a:gd name="connsiteX5" fmla="*/ 325720 w 3296538"/>
              <a:gd name="connsiteY5" fmla="*/ 3181618 h 3181618"/>
              <a:gd name="connsiteX6" fmla="*/ 0 w 3296538"/>
              <a:gd name="connsiteY6" fmla="*/ 2855898 h 3181618"/>
              <a:gd name="connsiteX7" fmla="*/ 0 w 3296538"/>
              <a:gd name="connsiteY7" fmla="*/ 325720 h 3181618"/>
              <a:gd name="connsiteX0" fmla="*/ 0 w 3154363"/>
              <a:gd name="connsiteY0" fmla="*/ 325720 h 3181618"/>
              <a:gd name="connsiteX1" fmla="*/ 325720 w 3154363"/>
              <a:gd name="connsiteY1" fmla="*/ 0 h 3181618"/>
              <a:gd name="connsiteX2" fmla="*/ 3059102 w 3154363"/>
              <a:gd name="connsiteY2" fmla="*/ 3717 h 3181618"/>
              <a:gd name="connsiteX3" fmla="*/ 3154363 w 3154363"/>
              <a:gd name="connsiteY3" fmla="*/ 2855898 h 3181618"/>
              <a:gd name="connsiteX4" fmla="*/ 2828643 w 3154363"/>
              <a:gd name="connsiteY4" fmla="*/ 3181618 h 3181618"/>
              <a:gd name="connsiteX5" fmla="*/ 325720 w 3154363"/>
              <a:gd name="connsiteY5" fmla="*/ 3181618 h 3181618"/>
              <a:gd name="connsiteX6" fmla="*/ 0 w 3154363"/>
              <a:gd name="connsiteY6" fmla="*/ 2855898 h 3181618"/>
              <a:gd name="connsiteX7" fmla="*/ 0 w 3154363"/>
              <a:gd name="connsiteY7" fmla="*/ 325720 h 3181618"/>
              <a:gd name="connsiteX0" fmla="*/ 0 w 3163691"/>
              <a:gd name="connsiteY0" fmla="*/ 325720 h 3181618"/>
              <a:gd name="connsiteX1" fmla="*/ 325720 w 3163691"/>
              <a:gd name="connsiteY1" fmla="*/ 0 h 3181618"/>
              <a:gd name="connsiteX2" fmla="*/ 3163180 w 3163691"/>
              <a:gd name="connsiteY2" fmla="*/ 3717 h 3181618"/>
              <a:gd name="connsiteX3" fmla="*/ 3154363 w 3163691"/>
              <a:gd name="connsiteY3" fmla="*/ 2855898 h 3181618"/>
              <a:gd name="connsiteX4" fmla="*/ 2828643 w 3163691"/>
              <a:gd name="connsiteY4" fmla="*/ 3181618 h 3181618"/>
              <a:gd name="connsiteX5" fmla="*/ 325720 w 3163691"/>
              <a:gd name="connsiteY5" fmla="*/ 3181618 h 3181618"/>
              <a:gd name="connsiteX6" fmla="*/ 0 w 3163691"/>
              <a:gd name="connsiteY6" fmla="*/ 2855898 h 3181618"/>
              <a:gd name="connsiteX7" fmla="*/ 0 w 3163691"/>
              <a:gd name="connsiteY7" fmla="*/ 325720 h 3181618"/>
              <a:gd name="connsiteX0" fmla="*/ 0 w 3156832"/>
              <a:gd name="connsiteY0" fmla="*/ 325720 h 3181618"/>
              <a:gd name="connsiteX1" fmla="*/ 325720 w 3156832"/>
              <a:gd name="connsiteY1" fmla="*/ 0 h 3181618"/>
              <a:gd name="connsiteX2" fmla="*/ 3155745 w 3156832"/>
              <a:gd name="connsiteY2" fmla="*/ 3717 h 3181618"/>
              <a:gd name="connsiteX3" fmla="*/ 3154363 w 3156832"/>
              <a:gd name="connsiteY3" fmla="*/ 2855898 h 3181618"/>
              <a:gd name="connsiteX4" fmla="*/ 2828643 w 3156832"/>
              <a:gd name="connsiteY4" fmla="*/ 3181618 h 3181618"/>
              <a:gd name="connsiteX5" fmla="*/ 325720 w 3156832"/>
              <a:gd name="connsiteY5" fmla="*/ 3181618 h 3181618"/>
              <a:gd name="connsiteX6" fmla="*/ 0 w 3156832"/>
              <a:gd name="connsiteY6" fmla="*/ 2855898 h 3181618"/>
              <a:gd name="connsiteX7" fmla="*/ 0 w 3156832"/>
              <a:gd name="connsiteY7" fmla="*/ 325720 h 3181618"/>
              <a:gd name="connsiteX0" fmla="*/ 0 w 3162649"/>
              <a:gd name="connsiteY0" fmla="*/ 325720 h 3181618"/>
              <a:gd name="connsiteX1" fmla="*/ 325720 w 3162649"/>
              <a:gd name="connsiteY1" fmla="*/ 0 h 3181618"/>
              <a:gd name="connsiteX2" fmla="*/ 3162095 w 3162649"/>
              <a:gd name="connsiteY2" fmla="*/ 542 h 3181618"/>
              <a:gd name="connsiteX3" fmla="*/ 3154363 w 3162649"/>
              <a:gd name="connsiteY3" fmla="*/ 2855898 h 3181618"/>
              <a:gd name="connsiteX4" fmla="*/ 2828643 w 3162649"/>
              <a:gd name="connsiteY4" fmla="*/ 3181618 h 3181618"/>
              <a:gd name="connsiteX5" fmla="*/ 325720 w 3162649"/>
              <a:gd name="connsiteY5" fmla="*/ 3181618 h 3181618"/>
              <a:gd name="connsiteX6" fmla="*/ 0 w 3162649"/>
              <a:gd name="connsiteY6" fmla="*/ 2855898 h 3181618"/>
              <a:gd name="connsiteX7" fmla="*/ 0 w 3162649"/>
              <a:gd name="connsiteY7" fmla="*/ 325720 h 3181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62649" h="3181618">
                <a:moveTo>
                  <a:pt x="0" y="325720"/>
                </a:moveTo>
                <a:cubicBezTo>
                  <a:pt x="0" y="145830"/>
                  <a:pt x="145830" y="0"/>
                  <a:pt x="325720" y="0"/>
                </a:cubicBezTo>
                <a:lnTo>
                  <a:pt x="3162095" y="542"/>
                </a:lnTo>
                <a:cubicBezTo>
                  <a:pt x="3165184" y="8174"/>
                  <a:pt x="3154363" y="2325628"/>
                  <a:pt x="3154363" y="2855898"/>
                </a:cubicBezTo>
                <a:cubicBezTo>
                  <a:pt x="3154363" y="3035788"/>
                  <a:pt x="3008533" y="3181618"/>
                  <a:pt x="2828643" y="3181618"/>
                </a:cubicBezTo>
                <a:lnTo>
                  <a:pt x="325720" y="3181618"/>
                </a:lnTo>
                <a:cubicBezTo>
                  <a:pt x="145830" y="3181618"/>
                  <a:pt x="0" y="3035788"/>
                  <a:pt x="0" y="2855898"/>
                </a:cubicBezTo>
                <a:lnTo>
                  <a:pt x="0" y="325720"/>
                </a:lnTo>
                <a:close/>
              </a:path>
            </a:pathLst>
          </a:custGeom>
          <a:solidFill>
            <a:schemeClr val="accent1"/>
          </a:solidFill>
        </p:spPr>
        <p:txBody>
          <a:bodyPr lIns="274320" tIns="274320" rIns="274320" bIns="0" anchor="t" anchorCtr="0"/>
          <a:lstStyle>
            <a:lvl1pPr marL="0" indent="0">
              <a:buNone/>
              <a:defRPr sz="18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F3A12ABD-352C-1741-AEBB-E5208C6B1D0B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475488" y="1280160"/>
            <a:ext cx="11243437" cy="1600517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2958862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wo Column w/ B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A7AE24-3326-1146-8D5D-E89A268DDBD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693924" y="6487053"/>
            <a:ext cx="254237" cy="142347"/>
          </a:xfrm>
        </p:spPr>
        <p:txBody>
          <a:bodyPr/>
          <a:lstStyle>
            <a:lvl1pPr algn="ctr">
              <a:defRPr/>
            </a:lvl1pPr>
          </a:lstStyle>
          <a:p>
            <a:pPr marL="0" marR="0" lvl="0" indent="0" algn="ctr" defTabSz="914377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Pct val="95000"/>
              <a:buFontTx/>
              <a:buNone/>
              <a:tabLst/>
              <a:defRPr/>
            </a:pPr>
            <a:fld id="{EA543DA1-053B-459F-9A3B-E2E644C3A7CD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peedee"/>
                <a:ea typeface="+mn-ea"/>
                <a:cs typeface="+mn-cs"/>
              </a:rPr>
              <a:pPr marL="0" marR="0" lvl="0" indent="0" algn="ctr" defTabSz="914377" rtl="0" eaLnBrk="1" fontAlgn="auto" latinLnBrk="0" hangingPunct="1">
                <a:lnSpc>
                  <a:spcPct val="90000"/>
                </a:lnSpc>
                <a:spcBef>
                  <a:spcPts val="1800"/>
                </a:spcBef>
                <a:spcAft>
                  <a:spcPts val="0"/>
                </a:spcAft>
                <a:buClrTx/>
                <a:buSzPct val="95000"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eedee"/>
              <a:ea typeface="+mn-ea"/>
              <a:cs typeface="+mn-cs"/>
            </a:endParaRP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40662BF3-B2FA-CB48-B280-AD90B7548509}"/>
              </a:ext>
            </a:extLst>
          </p:cNvPr>
          <p:cNvSpPr>
            <a:spLocks noGrp="1"/>
          </p:cNvSpPr>
          <p:nvPr>
            <p:ph type="subTitle" idx="12" hasCustomPrompt="1"/>
          </p:nvPr>
        </p:nvSpPr>
        <p:spPr>
          <a:xfrm>
            <a:off x="473076" y="1188720"/>
            <a:ext cx="11245850" cy="3520440"/>
          </a:xfrm>
          <a:prstGeom prst="rect">
            <a:avLst/>
          </a:prstGeom>
        </p:spPr>
        <p:txBody>
          <a:bodyPr lIns="137160" tIns="0" rIns="91440" bIns="0" numCol="2" spcCol="457200" anchor="t" anchorCtr="0"/>
          <a:lstStyle>
            <a:lvl1pPr marL="0" marR="0" indent="0" algn="l" defTabSz="54864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342900" indent="-342900" defTabSz="548640">
              <a:buFont typeface="Arial" panose="020B0604020202020204" pitchFamily="34" charset="0"/>
              <a:buChar char="•"/>
            </a:pPr>
            <a:r>
              <a:rPr lang="en-US" sz="2000" b="0" i="0" dirty="0">
                <a:latin typeface="Speedee" panose="020B0603030502020204" pitchFamily="34" charset="0"/>
              </a:rPr>
              <a:t>Lorem ipsum dolor sit </a:t>
            </a:r>
            <a:r>
              <a:rPr lang="en-US" sz="2000" b="0" i="0" dirty="0" err="1">
                <a:latin typeface="Speedee" panose="020B0603030502020204" pitchFamily="34" charset="0"/>
              </a:rPr>
              <a:t>amet</a:t>
            </a:r>
            <a:r>
              <a:rPr lang="en-US" sz="2000" b="0" i="0" dirty="0">
                <a:latin typeface="Speedee" panose="020B0603030502020204" pitchFamily="34" charset="0"/>
              </a:rPr>
              <a:t>, </a:t>
            </a:r>
            <a:r>
              <a:rPr lang="en-US" sz="2000" b="0" i="0" dirty="0" err="1">
                <a:latin typeface="Speedee" panose="020B0603030502020204" pitchFamily="34" charset="0"/>
              </a:rPr>
              <a:t>consectetuer</a:t>
            </a:r>
            <a:r>
              <a:rPr lang="en-US" sz="2000" b="0" i="0" dirty="0">
                <a:latin typeface="Speedee" panose="020B0603030502020204" pitchFamily="34" charset="0"/>
              </a:rPr>
              <a:t> </a:t>
            </a:r>
            <a:r>
              <a:rPr lang="en-US" sz="2000" b="0" i="0" dirty="0" err="1">
                <a:latin typeface="Speedee" panose="020B0603030502020204" pitchFamily="34" charset="0"/>
              </a:rPr>
              <a:t>adipiscing</a:t>
            </a:r>
            <a:r>
              <a:rPr lang="en-US" sz="2000" b="0" i="0" dirty="0">
                <a:latin typeface="Speedee" panose="020B0603030502020204" pitchFamily="34" charset="0"/>
              </a:rPr>
              <a:t> </a:t>
            </a:r>
            <a:r>
              <a:rPr lang="en-US" sz="2000" b="0" i="0" dirty="0" err="1">
                <a:latin typeface="Speedee" panose="020B0603030502020204" pitchFamily="34" charset="0"/>
              </a:rPr>
              <a:t>elit</a:t>
            </a:r>
            <a:r>
              <a:rPr lang="en-US" sz="2000" b="0" i="0" dirty="0">
                <a:latin typeface="Speedee" panose="020B0603030502020204" pitchFamily="34" charset="0"/>
              </a:rPr>
              <a:t>, </a:t>
            </a:r>
            <a:r>
              <a:rPr lang="en-US" sz="2000" b="0" i="0" dirty="0" err="1">
                <a:latin typeface="Speedee" panose="020B0603030502020204" pitchFamily="34" charset="0"/>
              </a:rPr>
              <a:t>sed</a:t>
            </a:r>
            <a:r>
              <a:rPr lang="en-US" sz="2000" b="0" i="0" dirty="0">
                <a:latin typeface="Speedee" panose="020B0603030502020204" pitchFamily="34" charset="0"/>
              </a:rPr>
              <a:t> </a:t>
            </a:r>
            <a:r>
              <a:rPr lang="en-US" sz="2000" b="0" i="0" dirty="0" err="1">
                <a:latin typeface="Speedee" panose="020B0603030502020204" pitchFamily="34" charset="0"/>
              </a:rPr>
              <a:t>diam</a:t>
            </a:r>
            <a:r>
              <a:rPr lang="en-US" sz="2000" b="0" i="0" dirty="0">
                <a:latin typeface="Speedee" panose="020B0603030502020204" pitchFamily="34" charset="0"/>
              </a:rPr>
              <a:t> </a:t>
            </a:r>
            <a:r>
              <a:rPr lang="en-US" sz="2000" b="0" i="0" dirty="0" err="1">
                <a:latin typeface="Speedee" panose="020B0603030502020204" pitchFamily="34" charset="0"/>
              </a:rPr>
              <a:t>nonummy</a:t>
            </a:r>
            <a:r>
              <a:rPr lang="en-US" sz="2000" b="0" i="0" dirty="0">
                <a:latin typeface="Speedee" panose="020B0603030502020204" pitchFamily="34" charset="0"/>
              </a:rPr>
              <a:t> </a:t>
            </a:r>
            <a:r>
              <a:rPr lang="en-US" sz="2000" b="0" i="0" dirty="0" err="1">
                <a:latin typeface="Speedee" panose="020B0603030502020204" pitchFamily="34" charset="0"/>
              </a:rPr>
              <a:t>nibh</a:t>
            </a:r>
            <a:r>
              <a:rPr lang="en-US" sz="2000" b="0" i="0" dirty="0">
                <a:latin typeface="Speedee" panose="020B0603030502020204" pitchFamily="34" charset="0"/>
              </a:rPr>
              <a:t> </a:t>
            </a:r>
            <a:r>
              <a:rPr lang="en-US" sz="2000" b="0" i="0" dirty="0" err="1">
                <a:latin typeface="Speedee" panose="020B0603030502020204" pitchFamily="34" charset="0"/>
              </a:rPr>
              <a:t>euismod</a:t>
            </a:r>
            <a:r>
              <a:rPr lang="en-US" sz="2000" b="0" i="0" dirty="0">
                <a:latin typeface="Speedee" panose="020B0603030502020204" pitchFamily="34" charset="0"/>
              </a:rPr>
              <a:t> </a:t>
            </a:r>
            <a:r>
              <a:rPr lang="en-US" sz="2000" b="0" i="0" dirty="0" err="1">
                <a:latin typeface="Speedee" panose="020B0603030502020204" pitchFamily="34" charset="0"/>
              </a:rPr>
              <a:t>tincidunt</a:t>
            </a:r>
            <a:r>
              <a:rPr lang="en-US" sz="2000" b="0" i="0" dirty="0">
                <a:latin typeface="Speedee" panose="020B0603030502020204" pitchFamily="34" charset="0"/>
              </a:rPr>
              <a:t> </a:t>
            </a:r>
            <a:r>
              <a:rPr lang="en-US" sz="2000" b="0" i="0" dirty="0" err="1">
                <a:latin typeface="Speedee" panose="020B0603030502020204" pitchFamily="34" charset="0"/>
              </a:rPr>
              <a:t>ut</a:t>
            </a:r>
            <a:r>
              <a:rPr lang="en-US" sz="2000" b="0" i="0" dirty="0">
                <a:latin typeface="Speedee" panose="020B0603030502020204" pitchFamily="34" charset="0"/>
              </a:rPr>
              <a:t> </a:t>
            </a:r>
            <a:r>
              <a:rPr lang="en-US" sz="2000" b="0" i="0" dirty="0" err="1">
                <a:latin typeface="Speedee" panose="020B0603030502020204" pitchFamily="34" charset="0"/>
              </a:rPr>
              <a:t>laoreet</a:t>
            </a:r>
            <a:r>
              <a:rPr lang="en-US" sz="2000" b="0" i="0" dirty="0">
                <a:latin typeface="Speedee" panose="020B0603030502020204" pitchFamily="34" charset="0"/>
              </a:rPr>
              <a:t> dolore.</a:t>
            </a:r>
          </a:p>
          <a:p>
            <a:pPr marL="342900" indent="-342900" defTabSz="548640">
              <a:buFont typeface="Arial" panose="020B0604020202020204" pitchFamily="34" charset="0"/>
              <a:buChar char="•"/>
            </a:pPr>
            <a:r>
              <a:rPr lang="en-US" sz="2000" b="0" i="0" dirty="0">
                <a:latin typeface="Speedee" panose="020B0603030502020204" pitchFamily="34" charset="0"/>
              </a:rPr>
              <a:t>Lorem ipsum dolor sit </a:t>
            </a:r>
            <a:r>
              <a:rPr lang="en-US" sz="2000" b="0" i="0" dirty="0" err="1">
                <a:latin typeface="Speedee" panose="020B0603030502020204" pitchFamily="34" charset="0"/>
              </a:rPr>
              <a:t>amet</a:t>
            </a:r>
            <a:r>
              <a:rPr lang="en-US" sz="2000" b="0" i="0" dirty="0">
                <a:latin typeface="Speedee" panose="020B0603030502020204" pitchFamily="34" charset="0"/>
              </a:rPr>
              <a:t>, </a:t>
            </a:r>
            <a:r>
              <a:rPr lang="en-US" sz="2000" b="0" i="0" dirty="0" err="1">
                <a:latin typeface="Speedee" panose="020B0603030502020204" pitchFamily="34" charset="0"/>
              </a:rPr>
              <a:t>consectetuer</a:t>
            </a:r>
            <a:r>
              <a:rPr lang="en-US" sz="2000" b="0" i="0" dirty="0">
                <a:latin typeface="Speedee" panose="020B0603030502020204" pitchFamily="34" charset="0"/>
              </a:rPr>
              <a:t> </a:t>
            </a:r>
            <a:r>
              <a:rPr lang="en-US" sz="2000" b="0" i="0" dirty="0" err="1">
                <a:latin typeface="Speedee" panose="020B0603030502020204" pitchFamily="34" charset="0"/>
              </a:rPr>
              <a:t>adipiscing</a:t>
            </a:r>
            <a:r>
              <a:rPr lang="en-US" sz="2000" b="0" i="0" dirty="0">
                <a:latin typeface="Speedee" panose="020B0603030502020204" pitchFamily="34" charset="0"/>
              </a:rPr>
              <a:t> </a:t>
            </a:r>
            <a:r>
              <a:rPr lang="en-US" sz="2000" b="0" i="0" dirty="0" err="1">
                <a:latin typeface="Speedee" panose="020B0603030502020204" pitchFamily="34" charset="0"/>
              </a:rPr>
              <a:t>elit</a:t>
            </a:r>
            <a:r>
              <a:rPr lang="en-US" sz="2000" b="0" i="0" dirty="0">
                <a:latin typeface="Speedee" panose="020B0603030502020204" pitchFamily="34" charset="0"/>
              </a:rPr>
              <a:t>, </a:t>
            </a:r>
            <a:r>
              <a:rPr lang="en-US" sz="2000" b="0" i="0" dirty="0" err="1">
                <a:latin typeface="Speedee" panose="020B0603030502020204" pitchFamily="34" charset="0"/>
              </a:rPr>
              <a:t>sed</a:t>
            </a:r>
            <a:r>
              <a:rPr lang="en-US" sz="2000" b="0" i="0" dirty="0">
                <a:latin typeface="Speedee" panose="020B0603030502020204" pitchFamily="34" charset="0"/>
              </a:rPr>
              <a:t> </a:t>
            </a:r>
            <a:r>
              <a:rPr lang="en-US" sz="2000" b="0" i="0" dirty="0" err="1">
                <a:latin typeface="Speedee" panose="020B0603030502020204" pitchFamily="34" charset="0"/>
              </a:rPr>
              <a:t>diam</a:t>
            </a:r>
            <a:r>
              <a:rPr lang="en-US" sz="2000" b="0" i="0" dirty="0">
                <a:latin typeface="Speedee" panose="020B0603030502020204" pitchFamily="34" charset="0"/>
              </a:rPr>
              <a:t> </a:t>
            </a:r>
            <a:r>
              <a:rPr lang="en-US" sz="2000" b="0" i="0" dirty="0" err="1">
                <a:latin typeface="Speedee" panose="020B0603030502020204" pitchFamily="34" charset="0"/>
              </a:rPr>
              <a:t>nonummy</a:t>
            </a:r>
            <a:r>
              <a:rPr lang="en-US" sz="2000" b="0" i="0" dirty="0">
                <a:latin typeface="Speedee" panose="020B0603030502020204" pitchFamily="34" charset="0"/>
              </a:rPr>
              <a:t> </a:t>
            </a:r>
            <a:r>
              <a:rPr lang="en-US" sz="2000" b="0" i="0" dirty="0" err="1">
                <a:latin typeface="Speedee" panose="020B0603030502020204" pitchFamily="34" charset="0"/>
              </a:rPr>
              <a:t>nibh</a:t>
            </a:r>
            <a:r>
              <a:rPr lang="en-US" sz="2000" b="0" i="0" dirty="0">
                <a:latin typeface="Speedee" panose="020B0603030502020204" pitchFamily="34" charset="0"/>
              </a:rPr>
              <a:t>.</a:t>
            </a:r>
          </a:p>
          <a:p>
            <a:pPr marL="342900" marR="0" lvl="0" indent="-342900" algn="l" defTabSz="54864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b="0" i="0" dirty="0">
                <a:latin typeface="Speedee" panose="020B0603030502020204" pitchFamily="34" charset="0"/>
              </a:rPr>
              <a:t>Lorem ipsum dolor sit </a:t>
            </a:r>
            <a:r>
              <a:rPr lang="en-US" sz="2000" b="0" i="0" dirty="0" err="1">
                <a:latin typeface="Speedee" panose="020B0603030502020204" pitchFamily="34" charset="0"/>
              </a:rPr>
              <a:t>amet</a:t>
            </a:r>
            <a:r>
              <a:rPr lang="en-US" sz="2000" b="0" i="0" dirty="0">
                <a:latin typeface="Speedee" panose="020B0603030502020204" pitchFamily="34" charset="0"/>
              </a:rPr>
              <a:t>, </a:t>
            </a:r>
            <a:r>
              <a:rPr lang="en-US" sz="2000" b="0" i="0" dirty="0" err="1">
                <a:latin typeface="Speedee" panose="020B0603030502020204" pitchFamily="34" charset="0"/>
              </a:rPr>
              <a:t>consectetuer</a:t>
            </a:r>
            <a:r>
              <a:rPr lang="en-US" sz="2000" b="0" i="0" dirty="0">
                <a:latin typeface="Speedee" panose="020B0603030502020204" pitchFamily="34" charset="0"/>
              </a:rPr>
              <a:t> </a:t>
            </a:r>
            <a:r>
              <a:rPr lang="en-US" sz="2000" b="0" i="0" dirty="0" err="1">
                <a:latin typeface="Speedee" panose="020B0603030502020204" pitchFamily="34" charset="0"/>
              </a:rPr>
              <a:t>adipiscing</a:t>
            </a:r>
            <a:r>
              <a:rPr lang="en-US" sz="2000" b="0" i="0" dirty="0">
                <a:latin typeface="Speedee" panose="020B0603030502020204" pitchFamily="34" charset="0"/>
              </a:rPr>
              <a:t> </a:t>
            </a:r>
            <a:r>
              <a:rPr lang="en-US" sz="2000" b="0" i="0" dirty="0" err="1">
                <a:latin typeface="Speedee" panose="020B0603030502020204" pitchFamily="34" charset="0"/>
              </a:rPr>
              <a:t>elit</a:t>
            </a:r>
            <a:r>
              <a:rPr lang="en-US" sz="2000" b="0" i="0" dirty="0">
                <a:latin typeface="Speedee" panose="020B0603030502020204" pitchFamily="34" charset="0"/>
              </a:rPr>
              <a:t>, </a:t>
            </a:r>
            <a:r>
              <a:rPr lang="en-US" sz="2000" b="0" i="0" dirty="0" err="1">
                <a:latin typeface="Speedee" panose="020B0603030502020204" pitchFamily="34" charset="0"/>
              </a:rPr>
              <a:t>sed</a:t>
            </a:r>
            <a:r>
              <a:rPr lang="en-US" sz="2000" b="0" i="0" dirty="0">
                <a:latin typeface="Speedee" panose="020B0603030502020204" pitchFamily="34" charset="0"/>
              </a:rPr>
              <a:t> </a:t>
            </a:r>
            <a:r>
              <a:rPr lang="en-US" sz="2000" b="0" i="0" dirty="0" err="1">
                <a:latin typeface="Speedee" panose="020B0603030502020204" pitchFamily="34" charset="0"/>
              </a:rPr>
              <a:t>diam</a:t>
            </a:r>
            <a:r>
              <a:rPr lang="en-US" sz="2000" b="0" i="0" dirty="0">
                <a:latin typeface="Speedee" panose="020B0603030502020204" pitchFamily="34" charset="0"/>
              </a:rPr>
              <a:t> </a:t>
            </a:r>
            <a:r>
              <a:rPr lang="en-US" sz="2000" b="0" i="0" dirty="0" err="1">
                <a:latin typeface="Speedee" panose="020B0603030502020204" pitchFamily="34" charset="0"/>
              </a:rPr>
              <a:t>nonummy</a:t>
            </a:r>
            <a:r>
              <a:rPr lang="en-US" sz="2000" b="0" i="0" dirty="0">
                <a:latin typeface="Speedee" panose="020B0603030502020204" pitchFamily="34" charset="0"/>
              </a:rPr>
              <a:t> </a:t>
            </a:r>
            <a:r>
              <a:rPr lang="en-US" sz="2000" b="0" i="0" dirty="0" err="1">
                <a:latin typeface="Speedee" panose="020B0603030502020204" pitchFamily="34" charset="0"/>
              </a:rPr>
              <a:t>nibh</a:t>
            </a:r>
            <a:r>
              <a:rPr lang="en-US" sz="2000" b="0" i="0" dirty="0">
                <a:latin typeface="Speedee" panose="020B0603030502020204" pitchFamily="34" charset="0"/>
              </a:rPr>
              <a:t> </a:t>
            </a:r>
            <a:r>
              <a:rPr lang="en-US" sz="2000" b="0" i="0" dirty="0" err="1">
                <a:latin typeface="Speedee" panose="020B0603030502020204" pitchFamily="34" charset="0"/>
              </a:rPr>
              <a:t>euismod</a:t>
            </a:r>
            <a:r>
              <a:rPr lang="en-US" sz="2000" b="0" i="0" dirty="0">
                <a:latin typeface="Speedee" panose="020B0603030502020204" pitchFamily="34" charset="0"/>
              </a:rPr>
              <a:t> </a:t>
            </a:r>
            <a:r>
              <a:rPr lang="en-US" sz="2000" b="0" i="0" dirty="0" err="1">
                <a:latin typeface="Speedee" panose="020B0603030502020204" pitchFamily="34" charset="0"/>
              </a:rPr>
              <a:t>tincidunt</a:t>
            </a:r>
            <a:r>
              <a:rPr lang="en-US" sz="2000" b="0" i="0" dirty="0">
                <a:latin typeface="Speedee" panose="020B0603030502020204" pitchFamily="34" charset="0"/>
              </a:rPr>
              <a:t> </a:t>
            </a:r>
            <a:r>
              <a:rPr lang="en-US" sz="2000" b="0" i="0" dirty="0" err="1">
                <a:latin typeface="Speedee" panose="020B0603030502020204" pitchFamily="34" charset="0"/>
              </a:rPr>
              <a:t>ut</a:t>
            </a:r>
            <a:r>
              <a:rPr lang="en-US" sz="2000" b="0" i="0" dirty="0">
                <a:latin typeface="Speedee" panose="020B0603030502020204" pitchFamily="34" charset="0"/>
              </a:rPr>
              <a:t> </a:t>
            </a:r>
            <a:r>
              <a:rPr lang="en-US" sz="2000" b="0" i="0" dirty="0" err="1">
                <a:latin typeface="Speedee" panose="020B0603030502020204" pitchFamily="34" charset="0"/>
              </a:rPr>
              <a:t>laoreet</a:t>
            </a:r>
            <a:r>
              <a:rPr lang="en-US" sz="2000" b="0" i="0" dirty="0">
                <a:latin typeface="Speedee" panose="020B0603030502020204" pitchFamily="34" charset="0"/>
              </a:rPr>
              <a:t> dolore.</a:t>
            </a:r>
          </a:p>
          <a:p>
            <a:pPr marL="342900" marR="0" lvl="0" indent="-342900" algn="l" defTabSz="54864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2000" b="0" i="0" dirty="0">
              <a:latin typeface="Speedee" panose="020B0603030502020204" pitchFamily="34" charset="0"/>
            </a:endParaRPr>
          </a:p>
          <a:p>
            <a:pPr marL="342900" indent="-342900" defTabSz="548640">
              <a:buFont typeface="Arial" panose="020B0604020202020204" pitchFamily="34" charset="0"/>
              <a:buChar char="•"/>
            </a:pPr>
            <a:r>
              <a:rPr lang="en-US" sz="2000" b="0" i="0" dirty="0">
                <a:latin typeface="Speedee" panose="020B0603030502020204" pitchFamily="34" charset="0"/>
              </a:rPr>
              <a:t>Lorem ipsum dolor sit </a:t>
            </a:r>
            <a:r>
              <a:rPr lang="en-US" sz="2000" b="0" i="0" dirty="0" err="1">
                <a:latin typeface="Speedee" panose="020B0603030502020204" pitchFamily="34" charset="0"/>
              </a:rPr>
              <a:t>amet</a:t>
            </a:r>
            <a:r>
              <a:rPr lang="en-US" sz="2000" b="0" i="0" dirty="0">
                <a:latin typeface="Speedee" panose="020B0603030502020204" pitchFamily="34" charset="0"/>
              </a:rPr>
              <a:t>, </a:t>
            </a:r>
            <a:r>
              <a:rPr lang="en-US" sz="2000" b="0" i="0" dirty="0" err="1">
                <a:latin typeface="Speedee" panose="020B0603030502020204" pitchFamily="34" charset="0"/>
              </a:rPr>
              <a:t>consectetuer</a:t>
            </a:r>
            <a:r>
              <a:rPr lang="en-US" sz="2000" b="0" i="0" dirty="0">
                <a:latin typeface="Speedee" panose="020B0603030502020204" pitchFamily="34" charset="0"/>
              </a:rPr>
              <a:t> </a:t>
            </a:r>
            <a:r>
              <a:rPr lang="en-US" sz="2000" b="0" i="0" dirty="0" err="1">
                <a:latin typeface="Speedee" panose="020B0603030502020204" pitchFamily="34" charset="0"/>
              </a:rPr>
              <a:t>adipiscing</a:t>
            </a:r>
            <a:r>
              <a:rPr lang="en-US" sz="2000" b="0" i="0" dirty="0">
                <a:latin typeface="Speedee" panose="020B0603030502020204" pitchFamily="34" charset="0"/>
              </a:rPr>
              <a:t> </a:t>
            </a:r>
            <a:r>
              <a:rPr lang="en-US" sz="2000" b="0" i="0" dirty="0" err="1">
                <a:latin typeface="Speedee" panose="020B0603030502020204" pitchFamily="34" charset="0"/>
              </a:rPr>
              <a:t>elit</a:t>
            </a:r>
            <a:r>
              <a:rPr lang="en-US" sz="2000" b="0" i="0" dirty="0">
                <a:latin typeface="Speedee" panose="020B0603030502020204" pitchFamily="34" charset="0"/>
              </a:rPr>
              <a:t>, </a:t>
            </a:r>
            <a:r>
              <a:rPr lang="en-US" sz="2000" b="0" i="0" dirty="0" err="1">
                <a:latin typeface="Speedee" panose="020B0603030502020204" pitchFamily="34" charset="0"/>
              </a:rPr>
              <a:t>sed</a:t>
            </a:r>
            <a:r>
              <a:rPr lang="en-US" sz="2000" b="0" i="0" dirty="0">
                <a:latin typeface="Speedee" panose="020B0603030502020204" pitchFamily="34" charset="0"/>
              </a:rPr>
              <a:t> </a:t>
            </a:r>
            <a:r>
              <a:rPr lang="en-US" sz="2000" b="0" i="0" dirty="0" err="1">
                <a:latin typeface="Speedee" panose="020B0603030502020204" pitchFamily="34" charset="0"/>
              </a:rPr>
              <a:t>diam</a:t>
            </a:r>
            <a:r>
              <a:rPr lang="en-US" sz="2000" b="0" i="0" dirty="0">
                <a:latin typeface="Speedee" panose="020B0603030502020204" pitchFamily="34" charset="0"/>
              </a:rPr>
              <a:t> </a:t>
            </a:r>
            <a:r>
              <a:rPr lang="en-US" sz="2000" b="0" i="0" dirty="0" err="1">
                <a:latin typeface="Speedee" panose="020B0603030502020204" pitchFamily="34" charset="0"/>
              </a:rPr>
              <a:t>nonummy</a:t>
            </a:r>
            <a:r>
              <a:rPr lang="en-US" sz="2000" b="0" i="0" dirty="0">
                <a:latin typeface="Speedee" panose="020B0603030502020204" pitchFamily="34" charset="0"/>
              </a:rPr>
              <a:t> </a:t>
            </a:r>
            <a:r>
              <a:rPr lang="en-US" sz="2000" b="0" i="0" dirty="0" err="1">
                <a:latin typeface="Speedee" panose="020B0603030502020204" pitchFamily="34" charset="0"/>
              </a:rPr>
              <a:t>nibh</a:t>
            </a:r>
            <a:r>
              <a:rPr lang="en-US" sz="2000" b="0" i="0" dirty="0">
                <a:latin typeface="Speedee" panose="020B0603030502020204" pitchFamily="34" charset="0"/>
              </a:rPr>
              <a:t> </a:t>
            </a:r>
            <a:r>
              <a:rPr lang="en-US" sz="2000" b="0" i="0" dirty="0" err="1">
                <a:latin typeface="Speedee" panose="020B0603030502020204" pitchFamily="34" charset="0"/>
              </a:rPr>
              <a:t>euismod</a:t>
            </a:r>
            <a:r>
              <a:rPr lang="en-US" sz="2000" b="0" i="0" dirty="0">
                <a:latin typeface="Speedee" panose="020B0603030502020204" pitchFamily="34" charset="0"/>
              </a:rPr>
              <a:t> </a:t>
            </a:r>
            <a:r>
              <a:rPr lang="en-US" sz="2000" b="0" i="0" dirty="0" err="1">
                <a:latin typeface="Speedee" panose="020B0603030502020204" pitchFamily="34" charset="0"/>
              </a:rPr>
              <a:t>tincidunt</a:t>
            </a:r>
            <a:r>
              <a:rPr lang="en-US" sz="2000" b="0" i="0" dirty="0">
                <a:latin typeface="Speedee" panose="020B0603030502020204" pitchFamily="34" charset="0"/>
              </a:rPr>
              <a:t> </a:t>
            </a:r>
            <a:r>
              <a:rPr lang="en-US" sz="2000" b="0" i="0" dirty="0" err="1">
                <a:latin typeface="Speedee" panose="020B0603030502020204" pitchFamily="34" charset="0"/>
              </a:rPr>
              <a:t>ut</a:t>
            </a:r>
            <a:r>
              <a:rPr lang="en-US" sz="2000" b="0" i="0" dirty="0">
                <a:latin typeface="Speedee" panose="020B0603030502020204" pitchFamily="34" charset="0"/>
              </a:rPr>
              <a:t> </a:t>
            </a:r>
            <a:r>
              <a:rPr lang="en-US" sz="2000" b="0" i="0" dirty="0" err="1">
                <a:latin typeface="Speedee" panose="020B0603030502020204" pitchFamily="34" charset="0"/>
              </a:rPr>
              <a:t>laoreet</a:t>
            </a:r>
            <a:r>
              <a:rPr lang="en-US" sz="2000" b="0" i="0" dirty="0">
                <a:latin typeface="Speedee" panose="020B0603030502020204" pitchFamily="34" charset="0"/>
              </a:rPr>
              <a:t> dolore.</a:t>
            </a:r>
          </a:p>
          <a:p>
            <a:pPr marL="342900" indent="-342900" defTabSz="548640">
              <a:buFont typeface="Arial" panose="020B0604020202020204" pitchFamily="34" charset="0"/>
              <a:buChar char="•"/>
            </a:pPr>
            <a:r>
              <a:rPr lang="en-US" sz="2000" b="0" i="0" dirty="0">
                <a:latin typeface="Speedee" panose="020B0603030502020204" pitchFamily="34" charset="0"/>
              </a:rPr>
              <a:t>Lorem ipsum dolor sit </a:t>
            </a:r>
            <a:r>
              <a:rPr lang="en-US" sz="2000" b="0" i="0" dirty="0" err="1">
                <a:latin typeface="Speedee" panose="020B0603030502020204" pitchFamily="34" charset="0"/>
              </a:rPr>
              <a:t>amet</a:t>
            </a:r>
            <a:r>
              <a:rPr lang="en-US" sz="2000" b="0" i="0" dirty="0">
                <a:latin typeface="Speedee" panose="020B0603030502020204" pitchFamily="34" charset="0"/>
              </a:rPr>
              <a:t>, </a:t>
            </a:r>
            <a:r>
              <a:rPr lang="en-US" sz="2000" b="0" i="0" dirty="0" err="1">
                <a:latin typeface="Speedee" panose="020B0603030502020204" pitchFamily="34" charset="0"/>
              </a:rPr>
              <a:t>consectetuer</a:t>
            </a:r>
            <a:r>
              <a:rPr lang="en-US" sz="2000" b="0" i="0" dirty="0">
                <a:latin typeface="Speedee" panose="020B0603030502020204" pitchFamily="34" charset="0"/>
              </a:rPr>
              <a:t> </a:t>
            </a:r>
            <a:r>
              <a:rPr lang="en-US" sz="2000" b="0" i="0" dirty="0" err="1">
                <a:latin typeface="Speedee" panose="020B0603030502020204" pitchFamily="34" charset="0"/>
              </a:rPr>
              <a:t>adipiscing</a:t>
            </a:r>
            <a:r>
              <a:rPr lang="en-US" sz="2000" b="0" i="0" dirty="0">
                <a:latin typeface="Speedee" panose="020B0603030502020204" pitchFamily="34" charset="0"/>
              </a:rPr>
              <a:t> </a:t>
            </a:r>
            <a:r>
              <a:rPr lang="en-US" sz="2000" b="0" i="0" dirty="0" err="1">
                <a:latin typeface="Speedee" panose="020B0603030502020204" pitchFamily="34" charset="0"/>
              </a:rPr>
              <a:t>elit</a:t>
            </a:r>
            <a:r>
              <a:rPr lang="en-US" sz="2000" b="0" i="0" dirty="0">
                <a:latin typeface="Speedee" panose="020B0603030502020204" pitchFamily="34" charset="0"/>
              </a:rPr>
              <a:t>, </a:t>
            </a:r>
            <a:r>
              <a:rPr lang="en-US" sz="2000" b="0" i="0" dirty="0" err="1">
                <a:latin typeface="Speedee" panose="020B0603030502020204" pitchFamily="34" charset="0"/>
              </a:rPr>
              <a:t>sed</a:t>
            </a:r>
            <a:r>
              <a:rPr lang="en-US" sz="2000" b="0" i="0" dirty="0">
                <a:latin typeface="Speedee" panose="020B0603030502020204" pitchFamily="34" charset="0"/>
              </a:rPr>
              <a:t> </a:t>
            </a:r>
            <a:r>
              <a:rPr lang="en-US" sz="2000" b="0" i="0" dirty="0" err="1">
                <a:latin typeface="Speedee" panose="020B0603030502020204" pitchFamily="34" charset="0"/>
              </a:rPr>
              <a:t>diam</a:t>
            </a:r>
            <a:r>
              <a:rPr lang="en-US" sz="2000" b="0" i="0" dirty="0">
                <a:latin typeface="Speedee" panose="020B0603030502020204" pitchFamily="34" charset="0"/>
              </a:rPr>
              <a:t> </a:t>
            </a:r>
            <a:r>
              <a:rPr lang="en-US" sz="2000" b="0" i="0" dirty="0" err="1">
                <a:latin typeface="Speedee" panose="020B0603030502020204" pitchFamily="34" charset="0"/>
              </a:rPr>
              <a:t>nonummy</a:t>
            </a:r>
            <a:r>
              <a:rPr lang="en-US" sz="2000" b="0" i="0" dirty="0">
                <a:latin typeface="Speedee" panose="020B0603030502020204" pitchFamily="34" charset="0"/>
              </a:rPr>
              <a:t> </a:t>
            </a:r>
            <a:r>
              <a:rPr lang="en-US" sz="2000" b="0" i="0" dirty="0" err="1">
                <a:latin typeface="Speedee" panose="020B0603030502020204" pitchFamily="34" charset="0"/>
              </a:rPr>
              <a:t>nibh</a:t>
            </a:r>
            <a:r>
              <a:rPr lang="en-US" sz="2000" b="0" i="0" dirty="0">
                <a:latin typeface="Speedee" panose="020B0603030502020204" pitchFamily="34" charset="0"/>
              </a:rPr>
              <a:t>.</a:t>
            </a:r>
          </a:p>
          <a:p>
            <a:pPr marL="342900" marR="0" lvl="0" indent="-342900" algn="l" defTabSz="54864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b="0" i="0" dirty="0">
                <a:latin typeface="Speedee" panose="020B0603030502020204" pitchFamily="34" charset="0"/>
              </a:rPr>
              <a:t>Lorem ipsum dolor sit </a:t>
            </a:r>
            <a:r>
              <a:rPr lang="en-US" sz="2000" b="0" i="0" dirty="0" err="1">
                <a:latin typeface="Speedee" panose="020B0603030502020204" pitchFamily="34" charset="0"/>
              </a:rPr>
              <a:t>amet</a:t>
            </a:r>
            <a:r>
              <a:rPr lang="en-US" sz="2000" b="0" i="0" dirty="0">
                <a:latin typeface="Speedee" panose="020B0603030502020204" pitchFamily="34" charset="0"/>
              </a:rPr>
              <a:t>, </a:t>
            </a:r>
            <a:r>
              <a:rPr lang="en-US" sz="2000" b="0" i="0" dirty="0" err="1">
                <a:latin typeface="Speedee" panose="020B0603030502020204" pitchFamily="34" charset="0"/>
              </a:rPr>
              <a:t>consectetuer</a:t>
            </a:r>
            <a:r>
              <a:rPr lang="en-US" sz="2000" b="0" i="0" dirty="0">
                <a:latin typeface="Speedee" panose="020B0603030502020204" pitchFamily="34" charset="0"/>
              </a:rPr>
              <a:t> </a:t>
            </a:r>
            <a:r>
              <a:rPr lang="en-US" sz="2000" b="0" i="0" dirty="0" err="1">
                <a:latin typeface="Speedee" panose="020B0603030502020204" pitchFamily="34" charset="0"/>
              </a:rPr>
              <a:t>adipiscing</a:t>
            </a:r>
            <a:r>
              <a:rPr lang="en-US" sz="2000" b="0" i="0" dirty="0">
                <a:latin typeface="Speedee" panose="020B0603030502020204" pitchFamily="34" charset="0"/>
              </a:rPr>
              <a:t> </a:t>
            </a:r>
            <a:r>
              <a:rPr lang="en-US" sz="2000" b="0" i="0" dirty="0" err="1">
                <a:latin typeface="Speedee" panose="020B0603030502020204" pitchFamily="34" charset="0"/>
              </a:rPr>
              <a:t>elit</a:t>
            </a:r>
            <a:r>
              <a:rPr lang="en-US" sz="2000" b="0" i="0" dirty="0">
                <a:latin typeface="Speedee" panose="020B0603030502020204" pitchFamily="34" charset="0"/>
              </a:rPr>
              <a:t>, </a:t>
            </a:r>
            <a:r>
              <a:rPr lang="en-US" sz="2000" b="0" i="0" dirty="0" err="1">
                <a:latin typeface="Speedee" panose="020B0603030502020204" pitchFamily="34" charset="0"/>
              </a:rPr>
              <a:t>sed</a:t>
            </a:r>
            <a:r>
              <a:rPr lang="en-US" sz="2000" b="0" i="0" dirty="0">
                <a:latin typeface="Speedee" panose="020B0603030502020204" pitchFamily="34" charset="0"/>
              </a:rPr>
              <a:t> </a:t>
            </a:r>
            <a:r>
              <a:rPr lang="en-US" sz="2000" b="0" i="0" dirty="0" err="1">
                <a:latin typeface="Speedee" panose="020B0603030502020204" pitchFamily="34" charset="0"/>
              </a:rPr>
              <a:t>diam</a:t>
            </a:r>
            <a:r>
              <a:rPr lang="en-US" sz="2000" b="0" i="0" dirty="0">
                <a:latin typeface="Speedee" panose="020B0603030502020204" pitchFamily="34" charset="0"/>
              </a:rPr>
              <a:t> </a:t>
            </a:r>
            <a:r>
              <a:rPr lang="en-US" sz="2000" b="0" i="0" dirty="0" err="1">
                <a:latin typeface="Speedee" panose="020B0603030502020204" pitchFamily="34" charset="0"/>
              </a:rPr>
              <a:t>nonummy</a:t>
            </a:r>
            <a:r>
              <a:rPr lang="en-US" sz="2000" b="0" i="0" dirty="0">
                <a:latin typeface="Speedee" panose="020B0603030502020204" pitchFamily="34" charset="0"/>
              </a:rPr>
              <a:t> </a:t>
            </a:r>
            <a:r>
              <a:rPr lang="en-US" sz="2000" b="0" i="0" dirty="0" err="1">
                <a:latin typeface="Speedee" panose="020B0603030502020204" pitchFamily="34" charset="0"/>
              </a:rPr>
              <a:t>nibh</a:t>
            </a:r>
            <a:r>
              <a:rPr lang="en-US" sz="2000" b="0" i="0" dirty="0">
                <a:latin typeface="Speedee" panose="020B0603030502020204" pitchFamily="34" charset="0"/>
              </a:rPr>
              <a:t> </a:t>
            </a:r>
            <a:r>
              <a:rPr lang="en-US" sz="2000" b="0" i="0" dirty="0" err="1">
                <a:latin typeface="Speedee" panose="020B0603030502020204" pitchFamily="34" charset="0"/>
              </a:rPr>
              <a:t>euismod</a:t>
            </a:r>
            <a:r>
              <a:rPr lang="en-US" sz="2000" b="0" i="0" dirty="0">
                <a:latin typeface="Speedee" panose="020B0603030502020204" pitchFamily="34" charset="0"/>
              </a:rPr>
              <a:t> </a:t>
            </a:r>
            <a:r>
              <a:rPr lang="en-US" sz="2000" b="0" i="0" dirty="0" err="1">
                <a:latin typeface="Speedee" panose="020B0603030502020204" pitchFamily="34" charset="0"/>
              </a:rPr>
              <a:t>tincidunt</a:t>
            </a:r>
            <a:r>
              <a:rPr lang="en-US" sz="2000" b="0" i="0" dirty="0">
                <a:latin typeface="Speedee" panose="020B0603030502020204" pitchFamily="34" charset="0"/>
              </a:rPr>
              <a:t> </a:t>
            </a:r>
            <a:r>
              <a:rPr lang="en-US" sz="2000" b="0" i="0" dirty="0" err="1">
                <a:latin typeface="Speedee" panose="020B0603030502020204" pitchFamily="34" charset="0"/>
              </a:rPr>
              <a:t>ut</a:t>
            </a:r>
            <a:r>
              <a:rPr lang="en-US" sz="2000" b="0" i="0" dirty="0">
                <a:latin typeface="Speedee" panose="020B0603030502020204" pitchFamily="34" charset="0"/>
              </a:rPr>
              <a:t> </a:t>
            </a:r>
            <a:r>
              <a:rPr lang="en-US" sz="2000" b="0" i="0" dirty="0" err="1">
                <a:latin typeface="Speedee" panose="020B0603030502020204" pitchFamily="34" charset="0"/>
              </a:rPr>
              <a:t>laoreet</a:t>
            </a:r>
            <a:r>
              <a:rPr lang="en-US" sz="2000" b="0" i="0" dirty="0">
                <a:latin typeface="Speedee" panose="020B0603030502020204" pitchFamily="34" charset="0"/>
              </a:rPr>
              <a:t> dolore.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8BE78C6-C573-FD4B-984B-0E74C4E818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40133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racke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56B44266-E799-43A5-AEE2-FD690652E7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93924" y="6487053"/>
            <a:ext cx="254237" cy="142347"/>
          </a:xfrm>
          <a:prstGeom prst="rect">
            <a:avLst/>
          </a:prstGeom>
        </p:spPr>
        <p:txBody>
          <a:bodyPr wrap="none" lIns="45720" tIns="0" rIns="45720" bIns="0" anchor="b" anchorCtr="0">
            <a:spAutoFit/>
          </a:bodyPr>
          <a:lstStyle>
            <a:lvl1pPr algn="ctr">
              <a:defRPr lang="en-US" sz="1000" smtClean="0"/>
            </a:lvl1pPr>
          </a:lstStyle>
          <a:p>
            <a:pPr marL="0" marR="0" lvl="0" indent="0" algn="ctr" defTabSz="914377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Pct val="95000"/>
              <a:buFontTx/>
              <a:buNone/>
              <a:tabLst/>
              <a:defRPr/>
            </a:pPr>
            <a:fld id="{EA543DA1-053B-459F-9A3B-E2E644C3A7CD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peedee"/>
                <a:ea typeface="+mn-ea"/>
                <a:cs typeface="+mn-cs"/>
              </a:rPr>
              <a:pPr marL="0" marR="0" lvl="0" indent="0" algn="ctr" defTabSz="914377" rtl="0" eaLnBrk="1" fontAlgn="auto" latinLnBrk="0" hangingPunct="1">
                <a:lnSpc>
                  <a:spcPct val="90000"/>
                </a:lnSpc>
                <a:spcBef>
                  <a:spcPts val="1800"/>
                </a:spcBef>
                <a:spcAft>
                  <a:spcPts val="0"/>
                </a:spcAft>
                <a:buClrTx/>
                <a:buSzPct val="95000"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eedee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A95E225-00A7-D24B-9956-20D6DF1B603D}"/>
              </a:ext>
            </a:extLst>
          </p:cNvPr>
          <p:cNvGrpSpPr/>
          <p:nvPr/>
        </p:nvGrpSpPr>
        <p:grpSpPr>
          <a:xfrm>
            <a:off x="9748689" y="468283"/>
            <a:ext cx="1968750" cy="960120"/>
            <a:chOff x="9748689" y="468283"/>
            <a:chExt cx="1968750" cy="960120"/>
          </a:xfrm>
        </p:grpSpPr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BA049C9F-A642-5A44-B0E2-036C05BCB272}"/>
                </a:ext>
              </a:extLst>
            </p:cNvPr>
            <p:cNvCxnSpPr>
              <a:cxnSpLocks/>
            </p:cNvCxnSpPr>
            <p:nvPr/>
          </p:nvCxnSpPr>
          <p:spPr>
            <a:xfrm>
              <a:off x="9748689" y="550437"/>
              <a:ext cx="1968750" cy="0"/>
            </a:xfrm>
            <a:prstGeom prst="line">
              <a:avLst/>
            </a:prstGeom>
            <a:ln w="1778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7173C8AF-5B46-CB4C-9067-D09F1C8E9E92}"/>
                </a:ext>
              </a:extLst>
            </p:cNvPr>
            <p:cNvCxnSpPr>
              <a:cxnSpLocks/>
            </p:cNvCxnSpPr>
            <p:nvPr/>
          </p:nvCxnSpPr>
          <p:spPr>
            <a:xfrm>
              <a:off x="11633001" y="468283"/>
              <a:ext cx="0" cy="960120"/>
            </a:xfrm>
            <a:prstGeom prst="line">
              <a:avLst/>
            </a:prstGeom>
            <a:ln w="1778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3622762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Half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59C9FB6-4D52-4E0A-B2EE-0F609174056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73074" y="457200"/>
            <a:ext cx="11250787" cy="2971800"/>
          </a:xfrm>
          <a:custGeom>
            <a:avLst/>
            <a:gdLst>
              <a:gd name="connsiteX0" fmla="*/ 0 w 11245851"/>
              <a:gd name="connsiteY0" fmla="*/ 278339 h 2971800"/>
              <a:gd name="connsiteX1" fmla="*/ 278339 w 11245851"/>
              <a:gd name="connsiteY1" fmla="*/ 0 h 2971800"/>
              <a:gd name="connsiteX2" fmla="*/ 10967512 w 11245851"/>
              <a:gd name="connsiteY2" fmla="*/ 0 h 2971800"/>
              <a:gd name="connsiteX3" fmla="*/ 11245851 w 11245851"/>
              <a:gd name="connsiteY3" fmla="*/ 278339 h 2971800"/>
              <a:gd name="connsiteX4" fmla="*/ 11245851 w 11245851"/>
              <a:gd name="connsiteY4" fmla="*/ 2693461 h 2971800"/>
              <a:gd name="connsiteX5" fmla="*/ 10967512 w 11245851"/>
              <a:gd name="connsiteY5" fmla="*/ 2971800 h 2971800"/>
              <a:gd name="connsiteX6" fmla="*/ 278339 w 11245851"/>
              <a:gd name="connsiteY6" fmla="*/ 2971800 h 2971800"/>
              <a:gd name="connsiteX7" fmla="*/ 0 w 11245851"/>
              <a:gd name="connsiteY7" fmla="*/ 2693461 h 2971800"/>
              <a:gd name="connsiteX8" fmla="*/ 0 w 11245851"/>
              <a:gd name="connsiteY8" fmla="*/ 278339 h 2971800"/>
              <a:gd name="connsiteX0" fmla="*/ 0 w 11858938"/>
              <a:gd name="connsiteY0" fmla="*/ 278339 h 2971800"/>
              <a:gd name="connsiteX1" fmla="*/ 278339 w 11858938"/>
              <a:gd name="connsiteY1" fmla="*/ 0 h 2971800"/>
              <a:gd name="connsiteX2" fmla="*/ 10967512 w 11858938"/>
              <a:gd name="connsiteY2" fmla="*/ 0 h 2971800"/>
              <a:gd name="connsiteX3" fmla="*/ 11245851 w 11858938"/>
              <a:gd name="connsiteY3" fmla="*/ 2693461 h 2971800"/>
              <a:gd name="connsiteX4" fmla="*/ 10967512 w 11858938"/>
              <a:gd name="connsiteY4" fmla="*/ 2971800 h 2971800"/>
              <a:gd name="connsiteX5" fmla="*/ 278339 w 11858938"/>
              <a:gd name="connsiteY5" fmla="*/ 2971800 h 2971800"/>
              <a:gd name="connsiteX6" fmla="*/ 0 w 11858938"/>
              <a:gd name="connsiteY6" fmla="*/ 2693461 h 2971800"/>
              <a:gd name="connsiteX7" fmla="*/ 0 w 11858938"/>
              <a:gd name="connsiteY7" fmla="*/ 278339 h 2971800"/>
              <a:gd name="connsiteX0" fmla="*/ 0 w 12061877"/>
              <a:gd name="connsiteY0" fmla="*/ 278339 h 2971800"/>
              <a:gd name="connsiteX1" fmla="*/ 278339 w 12061877"/>
              <a:gd name="connsiteY1" fmla="*/ 0 h 2971800"/>
              <a:gd name="connsiteX2" fmla="*/ 11250733 w 12061877"/>
              <a:gd name="connsiteY2" fmla="*/ 0 h 2971800"/>
              <a:gd name="connsiteX3" fmla="*/ 11245851 w 12061877"/>
              <a:gd name="connsiteY3" fmla="*/ 2693461 h 2971800"/>
              <a:gd name="connsiteX4" fmla="*/ 10967512 w 12061877"/>
              <a:gd name="connsiteY4" fmla="*/ 2971800 h 2971800"/>
              <a:gd name="connsiteX5" fmla="*/ 278339 w 12061877"/>
              <a:gd name="connsiteY5" fmla="*/ 2971800 h 2971800"/>
              <a:gd name="connsiteX6" fmla="*/ 0 w 12061877"/>
              <a:gd name="connsiteY6" fmla="*/ 2693461 h 2971800"/>
              <a:gd name="connsiteX7" fmla="*/ 0 w 12061877"/>
              <a:gd name="connsiteY7" fmla="*/ 278339 h 2971800"/>
              <a:gd name="connsiteX0" fmla="*/ 0 w 11327392"/>
              <a:gd name="connsiteY0" fmla="*/ 278339 h 2971800"/>
              <a:gd name="connsiteX1" fmla="*/ 278339 w 11327392"/>
              <a:gd name="connsiteY1" fmla="*/ 0 h 2971800"/>
              <a:gd name="connsiteX2" fmla="*/ 11250733 w 11327392"/>
              <a:gd name="connsiteY2" fmla="*/ 0 h 2971800"/>
              <a:gd name="connsiteX3" fmla="*/ 11245851 w 11327392"/>
              <a:gd name="connsiteY3" fmla="*/ 2693461 h 2971800"/>
              <a:gd name="connsiteX4" fmla="*/ 10967512 w 11327392"/>
              <a:gd name="connsiteY4" fmla="*/ 2971800 h 2971800"/>
              <a:gd name="connsiteX5" fmla="*/ 278339 w 11327392"/>
              <a:gd name="connsiteY5" fmla="*/ 2971800 h 2971800"/>
              <a:gd name="connsiteX6" fmla="*/ 0 w 11327392"/>
              <a:gd name="connsiteY6" fmla="*/ 2693461 h 2971800"/>
              <a:gd name="connsiteX7" fmla="*/ 0 w 11327392"/>
              <a:gd name="connsiteY7" fmla="*/ 278339 h 2971800"/>
              <a:gd name="connsiteX0" fmla="*/ 0 w 11250733"/>
              <a:gd name="connsiteY0" fmla="*/ 278339 h 2971800"/>
              <a:gd name="connsiteX1" fmla="*/ 278339 w 11250733"/>
              <a:gd name="connsiteY1" fmla="*/ 0 h 2971800"/>
              <a:gd name="connsiteX2" fmla="*/ 11250733 w 11250733"/>
              <a:gd name="connsiteY2" fmla="*/ 0 h 2971800"/>
              <a:gd name="connsiteX3" fmla="*/ 11245851 w 11250733"/>
              <a:gd name="connsiteY3" fmla="*/ 2693461 h 2971800"/>
              <a:gd name="connsiteX4" fmla="*/ 10967512 w 11250733"/>
              <a:gd name="connsiteY4" fmla="*/ 2971800 h 2971800"/>
              <a:gd name="connsiteX5" fmla="*/ 278339 w 11250733"/>
              <a:gd name="connsiteY5" fmla="*/ 2971800 h 2971800"/>
              <a:gd name="connsiteX6" fmla="*/ 0 w 11250733"/>
              <a:gd name="connsiteY6" fmla="*/ 2693461 h 2971800"/>
              <a:gd name="connsiteX7" fmla="*/ 0 w 11250733"/>
              <a:gd name="connsiteY7" fmla="*/ 278339 h 2971800"/>
              <a:gd name="connsiteX0" fmla="*/ 0 w 11250787"/>
              <a:gd name="connsiteY0" fmla="*/ 278339 h 2971800"/>
              <a:gd name="connsiteX1" fmla="*/ 278339 w 11250787"/>
              <a:gd name="connsiteY1" fmla="*/ 0 h 2971800"/>
              <a:gd name="connsiteX2" fmla="*/ 11250733 w 11250787"/>
              <a:gd name="connsiteY2" fmla="*/ 0 h 2971800"/>
              <a:gd name="connsiteX3" fmla="*/ 11245851 w 11250787"/>
              <a:gd name="connsiteY3" fmla="*/ 2693461 h 2971800"/>
              <a:gd name="connsiteX4" fmla="*/ 10967512 w 11250787"/>
              <a:gd name="connsiteY4" fmla="*/ 2971800 h 2971800"/>
              <a:gd name="connsiteX5" fmla="*/ 278339 w 11250787"/>
              <a:gd name="connsiteY5" fmla="*/ 2971800 h 2971800"/>
              <a:gd name="connsiteX6" fmla="*/ 0 w 11250787"/>
              <a:gd name="connsiteY6" fmla="*/ 2693461 h 2971800"/>
              <a:gd name="connsiteX7" fmla="*/ 0 w 11250787"/>
              <a:gd name="connsiteY7" fmla="*/ 278339 h 2971800"/>
              <a:gd name="connsiteX0" fmla="*/ 0 w 11250787"/>
              <a:gd name="connsiteY0" fmla="*/ 278339 h 2971800"/>
              <a:gd name="connsiteX1" fmla="*/ 278339 w 11250787"/>
              <a:gd name="connsiteY1" fmla="*/ 0 h 2971800"/>
              <a:gd name="connsiteX2" fmla="*/ 11250733 w 11250787"/>
              <a:gd name="connsiteY2" fmla="*/ 0 h 2971800"/>
              <a:gd name="connsiteX3" fmla="*/ 11245851 w 11250787"/>
              <a:gd name="connsiteY3" fmla="*/ 2693461 h 2971800"/>
              <a:gd name="connsiteX4" fmla="*/ 10967512 w 11250787"/>
              <a:gd name="connsiteY4" fmla="*/ 2971800 h 2971800"/>
              <a:gd name="connsiteX5" fmla="*/ 278339 w 11250787"/>
              <a:gd name="connsiteY5" fmla="*/ 2971800 h 2971800"/>
              <a:gd name="connsiteX6" fmla="*/ 0 w 11250787"/>
              <a:gd name="connsiteY6" fmla="*/ 2693461 h 2971800"/>
              <a:gd name="connsiteX7" fmla="*/ 0 w 11250787"/>
              <a:gd name="connsiteY7" fmla="*/ 278339 h 2971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250787" h="2971800">
                <a:moveTo>
                  <a:pt x="0" y="278339"/>
                </a:moveTo>
                <a:cubicBezTo>
                  <a:pt x="0" y="124617"/>
                  <a:pt x="124617" y="0"/>
                  <a:pt x="278339" y="0"/>
                </a:cubicBezTo>
                <a:lnTo>
                  <a:pt x="11250733" y="0"/>
                </a:lnTo>
                <a:cubicBezTo>
                  <a:pt x="11251395" y="313608"/>
                  <a:pt x="11245851" y="2198161"/>
                  <a:pt x="11245851" y="2693461"/>
                </a:cubicBezTo>
                <a:cubicBezTo>
                  <a:pt x="11245851" y="2847183"/>
                  <a:pt x="11121234" y="2971800"/>
                  <a:pt x="10967512" y="2971800"/>
                </a:cubicBezTo>
                <a:lnTo>
                  <a:pt x="278339" y="2971800"/>
                </a:lnTo>
                <a:cubicBezTo>
                  <a:pt x="124617" y="2971800"/>
                  <a:pt x="0" y="2847183"/>
                  <a:pt x="0" y="2693461"/>
                </a:cubicBezTo>
                <a:lnTo>
                  <a:pt x="0" y="278339"/>
                </a:lnTo>
                <a:close/>
              </a:path>
            </a:pathLst>
          </a:custGeom>
          <a:solidFill>
            <a:schemeClr val="accent5"/>
          </a:solidFill>
          <a:ln w="38100">
            <a:noFill/>
            <a:miter lim="800000"/>
          </a:ln>
        </p:spPr>
        <p:txBody>
          <a:bodyPr vert="horz" lIns="137160" tIns="274320" rIns="137160" bIns="274320" rtlCol="0" anchor="t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en-US" sz="1800" dirty="0">
                <a:noFill/>
              </a:defRPr>
            </a:lvl1pPr>
          </a:lstStyle>
          <a:p>
            <a:pPr marL="287338" lvl="0" indent="-287338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1FEE45B-88F8-414E-A760-D81235918D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3075" y="3429000"/>
            <a:ext cx="11245849" cy="3200400"/>
          </a:xfrm>
        </p:spPr>
        <p:txBody>
          <a:bodyPr lIns="0" tIns="0" rIns="0" bIns="0" anchor="ctr" anchorCtr="0"/>
          <a:lstStyle>
            <a:lvl1pPr algn="ctr"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A8CDBDBE-CCD7-44B3-831B-04900F3CC1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93924" y="6487053"/>
            <a:ext cx="254237" cy="142347"/>
          </a:xfrm>
          <a:prstGeom prst="rect">
            <a:avLst/>
          </a:prstGeom>
        </p:spPr>
        <p:txBody>
          <a:bodyPr wrap="none" lIns="45720" tIns="0" rIns="45720" bIns="0" anchor="b" anchorCtr="0">
            <a:spAutoFit/>
          </a:bodyPr>
          <a:lstStyle>
            <a:lvl1pPr algn="ctr">
              <a:defRPr lang="en-US" sz="1000" smtClean="0"/>
            </a:lvl1pPr>
          </a:lstStyle>
          <a:p>
            <a:pPr marL="0" marR="0" lvl="0" indent="0" algn="ctr" defTabSz="914377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Pct val="95000"/>
              <a:buFontTx/>
              <a:buNone/>
              <a:tabLst/>
              <a:defRPr/>
            </a:pPr>
            <a:fld id="{EA543DA1-053B-459F-9A3B-E2E644C3A7CD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peedee"/>
                <a:ea typeface="+mn-ea"/>
                <a:cs typeface="+mn-cs"/>
              </a:rPr>
              <a:pPr marL="0" marR="0" lvl="0" indent="0" algn="ctr" defTabSz="914377" rtl="0" eaLnBrk="1" fontAlgn="auto" latinLnBrk="0" hangingPunct="1">
                <a:lnSpc>
                  <a:spcPct val="90000"/>
                </a:lnSpc>
                <a:spcBef>
                  <a:spcPts val="1800"/>
                </a:spcBef>
                <a:spcAft>
                  <a:spcPts val="0"/>
                </a:spcAft>
                <a:buClrTx/>
                <a:buSzPct val="95000"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eedee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46522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154">
          <p15:clr>
            <a:srgbClr val="FBAE40"/>
          </p15:clr>
        </p15:guide>
        <p15:guide id="2" pos="7526">
          <p15:clr>
            <a:srgbClr val="FBAE40"/>
          </p15:clr>
        </p15:guide>
      </p15:sldGuideLst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 Square Right: Brow &amp;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8206E935-75A6-4050-BE93-44C6EB65AA42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73075" y="1325880"/>
            <a:ext cx="5165725" cy="5074920"/>
          </a:xfrm>
          <a:prstGeom prst="rect">
            <a:avLst/>
          </a:prstGeom>
        </p:spPr>
        <p:txBody>
          <a:bodyPr anchor="ctr" anchorCtr="0"/>
          <a:lstStyle>
            <a:lvl1pPr marL="230188" indent="-230188">
              <a:buClr>
                <a:schemeClr val="tx1"/>
              </a:buClr>
              <a:buFontTx/>
              <a:buBlip>
                <a:blip r:embed="rId3"/>
              </a:buBlip>
              <a:defRPr sz="2000"/>
            </a:lvl1pPr>
            <a:lvl2pPr>
              <a:buClr>
                <a:schemeClr val="tx1"/>
              </a:buClr>
              <a:defRPr sz="1600"/>
            </a:lvl2pPr>
            <a:lvl3pPr>
              <a:buClr>
                <a:schemeClr val="tx1"/>
              </a:buClr>
              <a:defRPr sz="1600"/>
            </a:lvl3pPr>
            <a:lvl4pPr>
              <a:buClr>
                <a:schemeClr val="tx1"/>
              </a:buClr>
              <a:defRPr sz="1600"/>
            </a:lvl4pPr>
            <a:lvl5pPr>
              <a:buClr>
                <a:schemeClr val="tx1"/>
              </a:buClr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04CD852-C37E-B14B-860B-FE42C676A6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075" y="465927"/>
            <a:ext cx="5165725" cy="64008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0A8188DC-6A49-AE43-B6BF-32186F665DF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8876" y="453561"/>
            <a:ext cx="5638345" cy="5947240"/>
          </a:xfrm>
          <a:custGeom>
            <a:avLst/>
            <a:gdLst>
              <a:gd name="connsiteX0" fmla="*/ 0 w 5158611"/>
              <a:gd name="connsiteY0" fmla="*/ 340571 h 5943600"/>
              <a:gd name="connsiteX1" fmla="*/ 340571 w 5158611"/>
              <a:gd name="connsiteY1" fmla="*/ 0 h 5943600"/>
              <a:gd name="connsiteX2" fmla="*/ 4818040 w 5158611"/>
              <a:gd name="connsiteY2" fmla="*/ 0 h 5943600"/>
              <a:gd name="connsiteX3" fmla="*/ 5158611 w 5158611"/>
              <a:gd name="connsiteY3" fmla="*/ 340571 h 5943600"/>
              <a:gd name="connsiteX4" fmla="*/ 5158611 w 5158611"/>
              <a:gd name="connsiteY4" fmla="*/ 5603029 h 5943600"/>
              <a:gd name="connsiteX5" fmla="*/ 4818040 w 5158611"/>
              <a:gd name="connsiteY5" fmla="*/ 5943600 h 5943600"/>
              <a:gd name="connsiteX6" fmla="*/ 340571 w 5158611"/>
              <a:gd name="connsiteY6" fmla="*/ 5943600 h 5943600"/>
              <a:gd name="connsiteX7" fmla="*/ 0 w 5158611"/>
              <a:gd name="connsiteY7" fmla="*/ 5603029 h 5943600"/>
              <a:gd name="connsiteX8" fmla="*/ 0 w 5158611"/>
              <a:gd name="connsiteY8" fmla="*/ 340571 h 5943600"/>
              <a:gd name="connsiteX0" fmla="*/ 0 w 5158611"/>
              <a:gd name="connsiteY0" fmla="*/ 340840 h 5943869"/>
              <a:gd name="connsiteX1" fmla="*/ 340571 w 5158611"/>
              <a:gd name="connsiteY1" fmla="*/ 269 h 5943869"/>
              <a:gd name="connsiteX2" fmla="*/ 4818040 w 5158611"/>
              <a:gd name="connsiteY2" fmla="*/ 269 h 5943869"/>
              <a:gd name="connsiteX3" fmla="*/ 5158611 w 5158611"/>
              <a:gd name="connsiteY3" fmla="*/ 340840 h 5943869"/>
              <a:gd name="connsiteX4" fmla="*/ 5158611 w 5158611"/>
              <a:gd name="connsiteY4" fmla="*/ 5603298 h 5943869"/>
              <a:gd name="connsiteX5" fmla="*/ 4818040 w 5158611"/>
              <a:gd name="connsiteY5" fmla="*/ 5943869 h 5943869"/>
              <a:gd name="connsiteX6" fmla="*/ 340571 w 5158611"/>
              <a:gd name="connsiteY6" fmla="*/ 5943869 h 5943869"/>
              <a:gd name="connsiteX7" fmla="*/ 0 w 5158611"/>
              <a:gd name="connsiteY7" fmla="*/ 5603298 h 5943869"/>
              <a:gd name="connsiteX8" fmla="*/ 0 w 5158611"/>
              <a:gd name="connsiteY8" fmla="*/ 340840 h 5943869"/>
              <a:gd name="connsiteX0" fmla="*/ 0 w 5164500"/>
              <a:gd name="connsiteY0" fmla="*/ 356316 h 5959345"/>
              <a:gd name="connsiteX1" fmla="*/ 340571 w 5164500"/>
              <a:gd name="connsiteY1" fmla="*/ 15745 h 5959345"/>
              <a:gd name="connsiteX2" fmla="*/ 5143505 w 5164500"/>
              <a:gd name="connsiteY2" fmla="*/ 247 h 5959345"/>
              <a:gd name="connsiteX3" fmla="*/ 5158611 w 5164500"/>
              <a:gd name="connsiteY3" fmla="*/ 356316 h 5959345"/>
              <a:gd name="connsiteX4" fmla="*/ 5158611 w 5164500"/>
              <a:gd name="connsiteY4" fmla="*/ 5618774 h 5959345"/>
              <a:gd name="connsiteX5" fmla="*/ 4818040 w 5164500"/>
              <a:gd name="connsiteY5" fmla="*/ 5959345 h 5959345"/>
              <a:gd name="connsiteX6" fmla="*/ 340571 w 5164500"/>
              <a:gd name="connsiteY6" fmla="*/ 5959345 h 5959345"/>
              <a:gd name="connsiteX7" fmla="*/ 0 w 5164500"/>
              <a:gd name="connsiteY7" fmla="*/ 5618774 h 5959345"/>
              <a:gd name="connsiteX8" fmla="*/ 0 w 5164500"/>
              <a:gd name="connsiteY8" fmla="*/ 356316 h 5959345"/>
              <a:gd name="connsiteX0" fmla="*/ 0 w 5158611"/>
              <a:gd name="connsiteY0" fmla="*/ 356126 h 5959155"/>
              <a:gd name="connsiteX1" fmla="*/ 340571 w 5158611"/>
              <a:gd name="connsiteY1" fmla="*/ 15555 h 5959155"/>
              <a:gd name="connsiteX2" fmla="*/ 5143505 w 5158611"/>
              <a:gd name="connsiteY2" fmla="*/ 57 h 5959155"/>
              <a:gd name="connsiteX3" fmla="*/ 5158611 w 5158611"/>
              <a:gd name="connsiteY3" fmla="*/ 356126 h 5959155"/>
              <a:gd name="connsiteX4" fmla="*/ 5158611 w 5158611"/>
              <a:gd name="connsiteY4" fmla="*/ 5618584 h 5959155"/>
              <a:gd name="connsiteX5" fmla="*/ 4818040 w 5158611"/>
              <a:gd name="connsiteY5" fmla="*/ 5959155 h 5959155"/>
              <a:gd name="connsiteX6" fmla="*/ 340571 w 5158611"/>
              <a:gd name="connsiteY6" fmla="*/ 5959155 h 5959155"/>
              <a:gd name="connsiteX7" fmla="*/ 0 w 5158611"/>
              <a:gd name="connsiteY7" fmla="*/ 5618584 h 5959155"/>
              <a:gd name="connsiteX8" fmla="*/ 0 w 5158611"/>
              <a:gd name="connsiteY8" fmla="*/ 356126 h 5959155"/>
              <a:gd name="connsiteX0" fmla="*/ 0 w 5158611"/>
              <a:gd name="connsiteY0" fmla="*/ 343773 h 5946802"/>
              <a:gd name="connsiteX1" fmla="*/ 340571 w 5158611"/>
              <a:gd name="connsiteY1" fmla="*/ 3202 h 5946802"/>
              <a:gd name="connsiteX2" fmla="*/ 5151743 w 5158611"/>
              <a:gd name="connsiteY2" fmla="*/ 61 h 5946802"/>
              <a:gd name="connsiteX3" fmla="*/ 5158611 w 5158611"/>
              <a:gd name="connsiteY3" fmla="*/ 343773 h 5946802"/>
              <a:gd name="connsiteX4" fmla="*/ 5158611 w 5158611"/>
              <a:gd name="connsiteY4" fmla="*/ 5606231 h 5946802"/>
              <a:gd name="connsiteX5" fmla="*/ 4818040 w 5158611"/>
              <a:gd name="connsiteY5" fmla="*/ 5946802 h 5946802"/>
              <a:gd name="connsiteX6" fmla="*/ 340571 w 5158611"/>
              <a:gd name="connsiteY6" fmla="*/ 5946802 h 5946802"/>
              <a:gd name="connsiteX7" fmla="*/ 0 w 5158611"/>
              <a:gd name="connsiteY7" fmla="*/ 5606231 h 5946802"/>
              <a:gd name="connsiteX8" fmla="*/ 0 w 5158611"/>
              <a:gd name="connsiteY8" fmla="*/ 343773 h 5946802"/>
              <a:gd name="connsiteX0" fmla="*/ 0 w 5158611"/>
              <a:gd name="connsiteY0" fmla="*/ 340571 h 5943600"/>
              <a:gd name="connsiteX1" fmla="*/ 340571 w 5158611"/>
              <a:gd name="connsiteY1" fmla="*/ 0 h 5943600"/>
              <a:gd name="connsiteX2" fmla="*/ 5155862 w 5158611"/>
              <a:gd name="connsiteY2" fmla="*/ 978 h 5943600"/>
              <a:gd name="connsiteX3" fmla="*/ 5158611 w 5158611"/>
              <a:gd name="connsiteY3" fmla="*/ 340571 h 5943600"/>
              <a:gd name="connsiteX4" fmla="*/ 5158611 w 5158611"/>
              <a:gd name="connsiteY4" fmla="*/ 5603029 h 5943600"/>
              <a:gd name="connsiteX5" fmla="*/ 4818040 w 5158611"/>
              <a:gd name="connsiteY5" fmla="*/ 5943600 h 5943600"/>
              <a:gd name="connsiteX6" fmla="*/ 340571 w 5158611"/>
              <a:gd name="connsiteY6" fmla="*/ 5943600 h 5943600"/>
              <a:gd name="connsiteX7" fmla="*/ 0 w 5158611"/>
              <a:gd name="connsiteY7" fmla="*/ 5603029 h 5943600"/>
              <a:gd name="connsiteX8" fmla="*/ 0 w 5158611"/>
              <a:gd name="connsiteY8" fmla="*/ 340571 h 5943600"/>
              <a:gd name="connsiteX0" fmla="*/ 0 w 5159981"/>
              <a:gd name="connsiteY0" fmla="*/ 340571 h 5943600"/>
              <a:gd name="connsiteX1" fmla="*/ 340571 w 5159981"/>
              <a:gd name="connsiteY1" fmla="*/ 0 h 5943600"/>
              <a:gd name="connsiteX2" fmla="*/ 5159981 w 5159981"/>
              <a:gd name="connsiteY2" fmla="*/ 978 h 5943600"/>
              <a:gd name="connsiteX3" fmla="*/ 5158611 w 5159981"/>
              <a:gd name="connsiteY3" fmla="*/ 340571 h 5943600"/>
              <a:gd name="connsiteX4" fmla="*/ 5158611 w 5159981"/>
              <a:gd name="connsiteY4" fmla="*/ 5603029 h 5943600"/>
              <a:gd name="connsiteX5" fmla="*/ 4818040 w 5159981"/>
              <a:gd name="connsiteY5" fmla="*/ 5943600 h 5943600"/>
              <a:gd name="connsiteX6" fmla="*/ 340571 w 5159981"/>
              <a:gd name="connsiteY6" fmla="*/ 5943600 h 5943600"/>
              <a:gd name="connsiteX7" fmla="*/ 0 w 5159981"/>
              <a:gd name="connsiteY7" fmla="*/ 5603029 h 5943600"/>
              <a:gd name="connsiteX8" fmla="*/ 0 w 5159981"/>
              <a:gd name="connsiteY8" fmla="*/ 340571 h 5943600"/>
              <a:gd name="connsiteX0" fmla="*/ 0 w 5529501"/>
              <a:gd name="connsiteY0" fmla="*/ 340571 h 5943600"/>
              <a:gd name="connsiteX1" fmla="*/ 340571 w 5529501"/>
              <a:gd name="connsiteY1" fmla="*/ 0 h 5943600"/>
              <a:gd name="connsiteX2" fmla="*/ 5159981 w 5529501"/>
              <a:gd name="connsiteY2" fmla="*/ 978 h 5943600"/>
              <a:gd name="connsiteX3" fmla="*/ 5158611 w 5529501"/>
              <a:gd name="connsiteY3" fmla="*/ 5603029 h 5943600"/>
              <a:gd name="connsiteX4" fmla="*/ 4818040 w 5529501"/>
              <a:gd name="connsiteY4" fmla="*/ 5943600 h 5943600"/>
              <a:gd name="connsiteX5" fmla="*/ 340571 w 5529501"/>
              <a:gd name="connsiteY5" fmla="*/ 5943600 h 5943600"/>
              <a:gd name="connsiteX6" fmla="*/ 0 w 5529501"/>
              <a:gd name="connsiteY6" fmla="*/ 5603029 h 5943600"/>
              <a:gd name="connsiteX7" fmla="*/ 0 w 5529501"/>
              <a:gd name="connsiteY7" fmla="*/ 340571 h 5943600"/>
              <a:gd name="connsiteX0" fmla="*/ 0 w 5719881"/>
              <a:gd name="connsiteY0" fmla="*/ 340571 h 5943600"/>
              <a:gd name="connsiteX1" fmla="*/ 340571 w 5719881"/>
              <a:gd name="connsiteY1" fmla="*/ 0 h 5943600"/>
              <a:gd name="connsiteX2" fmla="*/ 5159981 w 5719881"/>
              <a:gd name="connsiteY2" fmla="*/ 978 h 5943600"/>
              <a:gd name="connsiteX3" fmla="*/ 5158611 w 5719881"/>
              <a:gd name="connsiteY3" fmla="*/ 5603029 h 5943600"/>
              <a:gd name="connsiteX4" fmla="*/ 4818040 w 5719881"/>
              <a:gd name="connsiteY4" fmla="*/ 5943600 h 5943600"/>
              <a:gd name="connsiteX5" fmla="*/ 340571 w 5719881"/>
              <a:gd name="connsiteY5" fmla="*/ 5943600 h 5943600"/>
              <a:gd name="connsiteX6" fmla="*/ 0 w 5719881"/>
              <a:gd name="connsiteY6" fmla="*/ 5603029 h 5943600"/>
              <a:gd name="connsiteX7" fmla="*/ 0 w 5719881"/>
              <a:gd name="connsiteY7" fmla="*/ 340571 h 5943600"/>
              <a:gd name="connsiteX0" fmla="*/ 0 w 5184144"/>
              <a:gd name="connsiteY0" fmla="*/ 340571 h 5943600"/>
              <a:gd name="connsiteX1" fmla="*/ 340571 w 5184144"/>
              <a:gd name="connsiteY1" fmla="*/ 0 h 5943600"/>
              <a:gd name="connsiteX2" fmla="*/ 5159981 w 5184144"/>
              <a:gd name="connsiteY2" fmla="*/ 978 h 5943600"/>
              <a:gd name="connsiteX3" fmla="*/ 5158611 w 5184144"/>
              <a:gd name="connsiteY3" fmla="*/ 5603029 h 5943600"/>
              <a:gd name="connsiteX4" fmla="*/ 4818040 w 5184144"/>
              <a:gd name="connsiteY4" fmla="*/ 5943600 h 5943600"/>
              <a:gd name="connsiteX5" fmla="*/ 340571 w 5184144"/>
              <a:gd name="connsiteY5" fmla="*/ 5943600 h 5943600"/>
              <a:gd name="connsiteX6" fmla="*/ 0 w 5184144"/>
              <a:gd name="connsiteY6" fmla="*/ 5603029 h 5943600"/>
              <a:gd name="connsiteX7" fmla="*/ 0 w 5184144"/>
              <a:gd name="connsiteY7" fmla="*/ 340571 h 5943600"/>
              <a:gd name="connsiteX0" fmla="*/ 0 w 5194160"/>
              <a:gd name="connsiteY0" fmla="*/ 340571 h 5943600"/>
              <a:gd name="connsiteX1" fmla="*/ 340571 w 5194160"/>
              <a:gd name="connsiteY1" fmla="*/ 0 h 5943600"/>
              <a:gd name="connsiteX2" fmla="*/ 5187482 w 5194160"/>
              <a:gd name="connsiteY2" fmla="*/ 978 h 5943600"/>
              <a:gd name="connsiteX3" fmla="*/ 5158611 w 5194160"/>
              <a:gd name="connsiteY3" fmla="*/ 5603029 h 5943600"/>
              <a:gd name="connsiteX4" fmla="*/ 4818040 w 5194160"/>
              <a:gd name="connsiteY4" fmla="*/ 5943600 h 5943600"/>
              <a:gd name="connsiteX5" fmla="*/ 340571 w 5194160"/>
              <a:gd name="connsiteY5" fmla="*/ 5943600 h 5943600"/>
              <a:gd name="connsiteX6" fmla="*/ 0 w 5194160"/>
              <a:gd name="connsiteY6" fmla="*/ 5603029 h 5943600"/>
              <a:gd name="connsiteX7" fmla="*/ 0 w 5194160"/>
              <a:gd name="connsiteY7" fmla="*/ 340571 h 5943600"/>
              <a:gd name="connsiteX0" fmla="*/ 0 w 5911768"/>
              <a:gd name="connsiteY0" fmla="*/ 340571 h 5943600"/>
              <a:gd name="connsiteX1" fmla="*/ 340571 w 5911768"/>
              <a:gd name="connsiteY1" fmla="*/ 0 h 5943600"/>
              <a:gd name="connsiteX2" fmla="*/ 5187482 w 5911768"/>
              <a:gd name="connsiteY2" fmla="*/ 978 h 5943600"/>
              <a:gd name="connsiteX3" fmla="*/ 5158611 w 5911768"/>
              <a:gd name="connsiteY3" fmla="*/ 5603029 h 5943600"/>
              <a:gd name="connsiteX4" fmla="*/ 4818040 w 5911768"/>
              <a:gd name="connsiteY4" fmla="*/ 5943600 h 5943600"/>
              <a:gd name="connsiteX5" fmla="*/ 340571 w 5911768"/>
              <a:gd name="connsiteY5" fmla="*/ 5943600 h 5943600"/>
              <a:gd name="connsiteX6" fmla="*/ 0 w 5911768"/>
              <a:gd name="connsiteY6" fmla="*/ 5603029 h 5943600"/>
              <a:gd name="connsiteX7" fmla="*/ 0 w 5911768"/>
              <a:gd name="connsiteY7" fmla="*/ 340571 h 5943600"/>
              <a:gd name="connsiteX0" fmla="*/ 0 w 5193729"/>
              <a:gd name="connsiteY0" fmla="*/ 340571 h 5943600"/>
              <a:gd name="connsiteX1" fmla="*/ 340571 w 5193729"/>
              <a:gd name="connsiteY1" fmla="*/ 0 h 5943600"/>
              <a:gd name="connsiteX2" fmla="*/ 5187482 w 5193729"/>
              <a:gd name="connsiteY2" fmla="*/ 978 h 5943600"/>
              <a:gd name="connsiteX3" fmla="*/ 5158611 w 5193729"/>
              <a:gd name="connsiteY3" fmla="*/ 5603029 h 5943600"/>
              <a:gd name="connsiteX4" fmla="*/ 4818040 w 5193729"/>
              <a:gd name="connsiteY4" fmla="*/ 5943600 h 5943600"/>
              <a:gd name="connsiteX5" fmla="*/ 340571 w 5193729"/>
              <a:gd name="connsiteY5" fmla="*/ 5943600 h 5943600"/>
              <a:gd name="connsiteX6" fmla="*/ 0 w 5193729"/>
              <a:gd name="connsiteY6" fmla="*/ 5603029 h 5943600"/>
              <a:gd name="connsiteX7" fmla="*/ 0 w 5193729"/>
              <a:gd name="connsiteY7" fmla="*/ 340571 h 5943600"/>
              <a:gd name="connsiteX0" fmla="*/ 0 w 5191281"/>
              <a:gd name="connsiteY0" fmla="*/ 340571 h 5943600"/>
              <a:gd name="connsiteX1" fmla="*/ 340571 w 5191281"/>
              <a:gd name="connsiteY1" fmla="*/ 0 h 5943600"/>
              <a:gd name="connsiteX2" fmla="*/ 5187482 w 5191281"/>
              <a:gd name="connsiteY2" fmla="*/ 978 h 5943600"/>
              <a:gd name="connsiteX3" fmla="*/ 5158611 w 5191281"/>
              <a:gd name="connsiteY3" fmla="*/ 5603029 h 5943600"/>
              <a:gd name="connsiteX4" fmla="*/ 4818040 w 5191281"/>
              <a:gd name="connsiteY4" fmla="*/ 5943600 h 5943600"/>
              <a:gd name="connsiteX5" fmla="*/ 340571 w 5191281"/>
              <a:gd name="connsiteY5" fmla="*/ 5943600 h 5943600"/>
              <a:gd name="connsiteX6" fmla="*/ 0 w 5191281"/>
              <a:gd name="connsiteY6" fmla="*/ 5603029 h 5943600"/>
              <a:gd name="connsiteX7" fmla="*/ 0 w 5191281"/>
              <a:gd name="connsiteY7" fmla="*/ 340571 h 5943600"/>
              <a:gd name="connsiteX0" fmla="*/ 0 w 5197650"/>
              <a:gd name="connsiteY0" fmla="*/ 340571 h 5943600"/>
              <a:gd name="connsiteX1" fmla="*/ 340571 w 5197650"/>
              <a:gd name="connsiteY1" fmla="*/ 0 h 5943600"/>
              <a:gd name="connsiteX2" fmla="*/ 5187482 w 5197650"/>
              <a:gd name="connsiteY2" fmla="*/ 978 h 5943600"/>
              <a:gd name="connsiteX3" fmla="*/ 5158611 w 5197650"/>
              <a:gd name="connsiteY3" fmla="*/ 5603029 h 5943600"/>
              <a:gd name="connsiteX4" fmla="*/ 4818040 w 5197650"/>
              <a:gd name="connsiteY4" fmla="*/ 5943600 h 5943600"/>
              <a:gd name="connsiteX5" fmla="*/ 340571 w 5197650"/>
              <a:gd name="connsiteY5" fmla="*/ 5943600 h 5943600"/>
              <a:gd name="connsiteX6" fmla="*/ 0 w 5197650"/>
              <a:gd name="connsiteY6" fmla="*/ 5603029 h 5943600"/>
              <a:gd name="connsiteX7" fmla="*/ 0 w 5197650"/>
              <a:gd name="connsiteY7" fmla="*/ 340571 h 5943600"/>
              <a:gd name="connsiteX0" fmla="*/ 0 w 5187840"/>
              <a:gd name="connsiteY0" fmla="*/ 340571 h 5943600"/>
              <a:gd name="connsiteX1" fmla="*/ 340571 w 5187840"/>
              <a:gd name="connsiteY1" fmla="*/ 0 h 5943600"/>
              <a:gd name="connsiteX2" fmla="*/ 5187482 w 5187840"/>
              <a:gd name="connsiteY2" fmla="*/ 978 h 5943600"/>
              <a:gd name="connsiteX3" fmla="*/ 5158611 w 5187840"/>
              <a:gd name="connsiteY3" fmla="*/ 5603029 h 5943600"/>
              <a:gd name="connsiteX4" fmla="*/ 4818040 w 5187840"/>
              <a:gd name="connsiteY4" fmla="*/ 5943600 h 5943600"/>
              <a:gd name="connsiteX5" fmla="*/ 340571 w 5187840"/>
              <a:gd name="connsiteY5" fmla="*/ 5943600 h 5943600"/>
              <a:gd name="connsiteX6" fmla="*/ 0 w 5187840"/>
              <a:gd name="connsiteY6" fmla="*/ 5603029 h 5943600"/>
              <a:gd name="connsiteX7" fmla="*/ 0 w 5187840"/>
              <a:gd name="connsiteY7" fmla="*/ 340571 h 5943600"/>
              <a:gd name="connsiteX0" fmla="*/ 0 w 5178736"/>
              <a:gd name="connsiteY0" fmla="*/ 344211 h 5947240"/>
              <a:gd name="connsiteX1" fmla="*/ 340571 w 5178736"/>
              <a:gd name="connsiteY1" fmla="*/ 3640 h 5947240"/>
              <a:gd name="connsiteX2" fmla="*/ 5178246 w 5178736"/>
              <a:gd name="connsiteY2" fmla="*/ 0 h 5947240"/>
              <a:gd name="connsiteX3" fmla="*/ 5158611 w 5178736"/>
              <a:gd name="connsiteY3" fmla="*/ 5606669 h 5947240"/>
              <a:gd name="connsiteX4" fmla="*/ 4818040 w 5178736"/>
              <a:gd name="connsiteY4" fmla="*/ 5947240 h 5947240"/>
              <a:gd name="connsiteX5" fmla="*/ 340571 w 5178736"/>
              <a:gd name="connsiteY5" fmla="*/ 5947240 h 5947240"/>
              <a:gd name="connsiteX6" fmla="*/ 0 w 5178736"/>
              <a:gd name="connsiteY6" fmla="*/ 5606669 h 5947240"/>
              <a:gd name="connsiteX7" fmla="*/ 0 w 5178736"/>
              <a:gd name="connsiteY7" fmla="*/ 344211 h 5947240"/>
              <a:gd name="connsiteX0" fmla="*/ 0 w 5161607"/>
              <a:gd name="connsiteY0" fmla="*/ 344211 h 5947240"/>
              <a:gd name="connsiteX1" fmla="*/ 340571 w 5161607"/>
              <a:gd name="connsiteY1" fmla="*/ 3640 h 5947240"/>
              <a:gd name="connsiteX2" fmla="*/ 5159773 w 5161607"/>
              <a:gd name="connsiteY2" fmla="*/ 0 h 5947240"/>
              <a:gd name="connsiteX3" fmla="*/ 5158611 w 5161607"/>
              <a:gd name="connsiteY3" fmla="*/ 5606669 h 5947240"/>
              <a:gd name="connsiteX4" fmla="*/ 4818040 w 5161607"/>
              <a:gd name="connsiteY4" fmla="*/ 5947240 h 5947240"/>
              <a:gd name="connsiteX5" fmla="*/ 340571 w 5161607"/>
              <a:gd name="connsiteY5" fmla="*/ 5947240 h 5947240"/>
              <a:gd name="connsiteX6" fmla="*/ 0 w 5161607"/>
              <a:gd name="connsiteY6" fmla="*/ 5606669 h 5947240"/>
              <a:gd name="connsiteX7" fmla="*/ 0 w 5161607"/>
              <a:gd name="connsiteY7" fmla="*/ 344211 h 5947240"/>
              <a:gd name="connsiteX0" fmla="*/ 468923 w 5630530"/>
              <a:gd name="connsiteY0" fmla="*/ 344211 h 5947240"/>
              <a:gd name="connsiteX1" fmla="*/ 809494 w 5630530"/>
              <a:gd name="connsiteY1" fmla="*/ 3640 h 5947240"/>
              <a:gd name="connsiteX2" fmla="*/ 5628696 w 5630530"/>
              <a:gd name="connsiteY2" fmla="*/ 0 h 5947240"/>
              <a:gd name="connsiteX3" fmla="*/ 5627534 w 5630530"/>
              <a:gd name="connsiteY3" fmla="*/ 5606669 h 5947240"/>
              <a:gd name="connsiteX4" fmla="*/ 5286963 w 5630530"/>
              <a:gd name="connsiteY4" fmla="*/ 5947240 h 5947240"/>
              <a:gd name="connsiteX5" fmla="*/ 809494 w 5630530"/>
              <a:gd name="connsiteY5" fmla="*/ 5947240 h 5947240"/>
              <a:gd name="connsiteX6" fmla="*/ 0 w 5630530"/>
              <a:gd name="connsiteY6" fmla="*/ 5598853 h 5947240"/>
              <a:gd name="connsiteX7" fmla="*/ 468923 w 5630530"/>
              <a:gd name="connsiteY7" fmla="*/ 344211 h 5947240"/>
              <a:gd name="connsiteX0" fmla="*/ 0 w 5638345"/>
              <a:gd name="connsiteY0" fmla="*/ 352027 h 5947240"/>
              <a:gd name="connsiteX1" fmla="*/ 817309 w 5638345"/>
              <a:gd name="connsiteY1" fmla="*/ 3640 h 5947240"/>
              <a:gd name="connsiteX2" fmla="*/ 5636511 w 5638345"/>
              <a:gd name="connsiteY2" fmla="*/ 0 h 5947240"/>
              <a:gd name="connsiteX3" fmla="*/ 5635349 w 5638345"/>
              <a:gd name="connsiteY3" fmla="*/ 5606669 h 5947240"/>
              <a:gd name="connsiteX4" fmla="*/ 5294778 w 5638345"/>
              <a:gd name="connsiteY4" fmla="*/ 5947240 h 5947240"/>
              <a:gd name="connsiteX5" fmla="*/ 817309 w 5638345"/>
              <a:gd name="connsiteY5" fmla="*/ 5947240 h 5947240"/>
              <a:gd name="connsiteX6" fmla="*/ 7815 w 5638345"/>
              <a:gd name="connsiteY6" fmla="*/ 5598853 h 5947240"/>
              <a:gd name="connsiteX7" fmla="*/ 0 w 5638345"/>
              <a:gd name="connsiteY7" fmla="*/ 352027 h 5947240"/>
              <a:gd name="connsiteX0" fmla="*/ 0 w 5638345"/>
              <a:gd name="connsiteY0" fmla="*/ 352027 h 5947240"/>
              <a:gd name="connsiteX1" fmla="*/ 285863 w 5638345"/>
              <a:gd name="connsiteY1" fmla="*/ 11455 h 5947240"/>
              <a:gd name="connsiteX2" fmla="*/ 5636511 w 5638345"/>
              <a:gd name="connsiteY2" fmla="*/ 0 h 5947240"/>
              <a:gd name="connsiteX3" fmla="*/ 5635349 w 5638345"/>
              <a:gd name="connsiteY3" fmla="*/ 5606669 h 5947240"/>
              <a:gd name="connsiteX4" fmla="*/ 5294778 w 5638345"/>
              <a:gd name="connsiteY4" fmla="*/ 5947240 h 5947240"/>
              <a:gd name="connsiteX5" fmla="*/ 817309 w 5638345"/>
              <a:gd name="connsiteY5" fmla="*/ 5947240 h 5947240"/>
              <a:gd name="connsiteX6" fmla="*/ 7815 w 5638345"/>
              <a:gd name="connsiteY6" fmla="*/ 5598853 h 5947240"/>
              <a:gd name="connsiteX7" fmla="*/ 0 w 5638345"/>
              <a:gd name="connsiteY7" fmla="*/ 352027 h 5947240"/>
              <a:gd name="connsiteX0" fmla="*/ 0 w 5638345"/>
              <a:gd name="connsiteY0" fmla="*/ 352027 h 5947240"/>
              <a:gd name="connsiteX1" fmla="*/ 285863 w 5638345"/>
              <a:gd name="connsiteY1" fmla="*/ 11455 h 5947240"/>
              <a:gd name="connsiteX2" fmla="*/ 5636511 w 5638345"/>
              <a:gd name="connsiteY2" fmla="*/ 0 h 5947240"/>
              <a:gd name="connsiteX3" fmla="*/ 5635349 w 5638345"/>
              <a:gd name="connsiteY3" fmla="*/ 5606669 h 5947240"/>
              <a:gd name="connsiteX4" fmla="*/ 5294778 w 5638345"/>
              <a:gd name="connsiteY4" fmla="*/ 5947240 h 5947240"/>
              <a:gd name="connsiteX5" fmla="*/ 293678 w 5638345"/>
              <a:gd name="connsiteY5" fmla="*/ 5947240 h 5947240"/>
              <a:gd name="connsiteX6" fmla="*/ 7815 w 5638345"/>
              <a:gd name="connsiteY6" fmla="*/ 5598853 h 5947240"/>
              <a:gd name="connsiteX7" fmla="*/ 0 w 5638345"/>
              <a:gd name="connsiteY7" fmla="*/ 352027 h 5947240"/>
              <a:gd name="connsiteX0" fmla="*/ 0 w 5638345"/>
              <a:gd name="connsiteY0" fmla="*/ 352027 h 5947240"/>
              <a:gd name="connsiteX1" fmla="*/ 285863 w 5638345"/>
              <a:gd name="connsiteY1" fmla="*/ 11455 h 5947240"/>
              <a:gd name="connsiteX2" fmla="*/ 5636511 w 5638345"/>
              <a:gd name="connsiteY2" fmla="*/ 0 h 5947240"/>
              <a:gd name="connsiteX3" fmla="*/ 5635349 w 5638345"/>
              <a:gd name="connsiteY3" fmla="*/ 5606669 h 5947240"/>
              <a:gd name="connsiteX4" fmla="*/ 5294778 w 5638345"/>
              <a:gd name="connsiteY4" fmla="*/ 5947240 h 5947240"/>
              <a:gd name="connsiteX5" fmla="*/ 364016 w 5638345"/>
              <a:gd name="connsiteY5" fmla="*/ 5947240 h 5947240"/>
              <a:gd name="connsiteX6" fmla="*/ 7815 w 5638345"/>
              <a:gd name="connsiteY6" fmla="*/ 5598853 h 5947240"/>
              <a:gd name="connsiteX7" fmla="*/ 0 w 5638345"/>
              <a:gd name="connsiteY7" fmla="*/ 352027 h 5947240"/>
              <a:gd name="connsiteX0" fmla="*/ 0 w 5638345"/>
              <a:gd name="connsiteY0" fmla="*/ 352027 h 5947240"/>
              <a:gd name="connsiteX1" fmla="*/ 356202 w 5638345"/>
              <a:gd name="connsiteY1" fmla="*/ 11455 h 5947240"/>
              <a:gd name="connsiteX2" fmla="*/ 5636511 w 5638345"/>
              <a:gd name="connsiteY2" fmla="*/ 0 h 5947240"/>
              <a:gd name="connsiteX3" fmla="*/ 5635349 w 5638345"/>
              <a:gd name="connsiteY3" fmla="*/ 5606669 h 5947240"/>
              <a:gd name="connsiteX4" fmla="*/ 5294778 w 5638345"/>
              <a:gd name="connsiteY4" fmla="*/ 5947240 h 5947240"/>
              <a:gd name="connsiteX5" fmla="*/ 364016 w 5638345"/>
              <a:gd name="connsiteY5" fmla="*/ 5947240 h 5947240"/>
              <a:gd name="connsiteX6" fmla="*/ 7815 w 5638345"/>
              <a:gd name="connsiteY6" fmla="*/ 5598853 h 5947240"/>
              <a:gd name="connsiteX7" fmla="*/ 0 w 5638345"/>
              <a:gd name="connsiteY7" fmla="*/ 352027 h 5947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638345" h="5947240">
                <a:moveTo>
                  <a:pt x="0" y="352027"/>
                </a:moveTo>
                <a:cubicBezTo>
                  <a:pt x="0" y="163935"/>
                  <a:pt x="168110" y="11455"/>
                  <a:pt x="356202" y="11455"/>
                </a:cubicBezTo>
                <a:lnTo>
                  <a:pt x="5636511" y="0"/>
                </a:lnTo>
                <a:cubicBezTo>
                  <a:pt x="5640547" y="2407"/>
                  <a:pt x="5636886" y="4630086"/>
                  <a:pt x="5635349" y="5606669"/>
                </a:cubicBezTo>
                <a:cubicBezTo>
                  <a:pt x="5635349" y="5794761"/>
                  <a:pt x="5482870" y="5947240"/>
                  <a:pt x="5294778" y="5947240"/>
                </a:cubicBezTo>
                <a:lnTo>
                  <a:pt x="364016" y="5947240"/>
                </a:lnTo>
                <a:cubicBezTo>
                  <a:pt x="175924" y="5947240"/>
                  <a:pt x="7815" y="5786945"/>
                  <a:pt x="7815" y="5598853"/>
                </a:cubicBezTo>
                <a:lnTo>
                  <a:pt x="0" y="352027"/>
                </a:lnTo>
                <a:close/>
              </a:path>
            </a:pathLst>
          </a:custGeom>
          <a:solidFill>
            <a:schemeClr val="accent5"/>
          </a:solidFill>
        </p:spPr>
        <p:txBody>
          <a:bodyPr vert="horz" lIns="137160" tIns="274320" rIns="137160" bIns="274320" rtlCol="0" anchor="t" anchorCtr="0">
            <a:noAutofit/>
          </a:bodyPr>
          <a:lstStyle>
            <a:lvl1pPr marL="0" indent="0">
              <a:buFontTx/>
              <a:buNone/>
              <a:defRPr lang="en-US" sz="1800" dirty="0">
                <a:noFill/>
              </a:defRPr>
            </a:lvl1pPr>
          </a:lstStyle>
          <a:p>
            <a:pPr lvl="0" algn="ctr">
              <a:buFont typeface="Arial" panose="020B0604020202020204" pitchFamily="34" charset="0"/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3D8097F-9D9E-2647-B5DA-D73437AF7430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693924" y="6487053"/>
            <a:ext cx="254237" cy="142347"/>
          </a:xfrm>
        </p:spPr>
        <p:txBody>
          <a:bodyPr/>
          <a:lstStyle>
            <a:lvl1pPr algn="ctr">
              <a:defRPr/>
            </a:lvl1pPr>
          </a:lstStyle>
          <a:p>
            <a:pPr marL="0" marR="0" lvl="0" indent="0" algn="ctr" defTabSz="914377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Pct val="95000"/>
              <a:buFontTx/>
              <a:buNone/>
              <a:tabLst/>
              <a:defRPr/>
            </a:pPr>
            <a:fld id="{EA543DA1-053B-459F-9A3B-E2E644C3A7CD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peedee"/>
                <a:ea typeface="+mn-ea"/>
                <a:cs typeface="+mn-cs"/>
              </a:rPr>
              <a:pPr marL="0" marR="0" lvl="0" indent="0" algn="ctr" defTabSz="914377" rtl="0" eaLnBrk="1" fontAlgn="auto" latinLnBrk="0" hangingPunct="1">
                <a:lnSpc>
                  <a:spcPct val="90000"/>
                </a:lnSpc>
                <a:spcBef>
                  <a:spcPts val="1800"/>
                </a:spcBef>
                <a:spcAft>
                  <a:spcPts val="0"/>
                </a:spcAft>
                <a:buClrTx/>
                <a:buSzPct val="95000"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eedee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0943085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ic Recangle Left: Brow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5">
            <a:extLst>
              <a:ext uri="{FF2B5EF4-FFF2-40B4-BE49-F238E27FC236}">
                <a16:creationId xmlns:a16="http://schemas.microsoft.com/office/drawing/2014/main" id="{D865E613-40AA-2042-8BBE-482E69E35B1F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656320" y="1737360"/>
            <a:ext cx="3062606" cy="4663439"/>
          </a:xfrm>
          <a:prstGeom prst="rect">
            <a:avLst/>
          </a:prstGeom>
        </p:spPr>
        <p:txBody>
          <a:bodyPr anchor="ctr" anchorCtr="0"/>
          <a:lstStyle>
            <a:lvl1pPr marL="230188" indent="-230188">
              <a:buClr>
                <a:schemeClr val="tx1"/>
              </a:buClr>
              <a:buFontTx/>
              <a:buBlip>
                <a:blip r:embed="rId3"/>
              </a:buBlip>
              <a:defRPr sz="2000"/>
            </a:lvl1pPr>
            <a:lvl2pPr>
              <a:buClr>
                <a:schemeClr val="tx1"/>
              </a:buClr>
              <a:defRPr sz="1600"/>
            </a:lvl2pPr>
            <a:lvl3pPr>
              <a:buClr>
                <a:schemeClr val="tx1"/>
              </a:buClr>
              <a:defRPr sz="1600"/>
            </a:lvl3pPr>
            <a:lvl4pPr>
              <a:buClr>
                <a:schemeClr val="tx1"/>
              </a:buClr>
              <a:defRPr sz="1600"/>
            </a:lvl4pPr>
            <a:lvl5pPr>
              <a:buClr>
                <a:schemeClr val="tx1"/>
              </a:buClr>
              <a:defRPr sz="16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1679306A-E035-CE47-A814-D4626EE17B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56319" y="457200"/>
            <a:ext cx="3062607" cy="64008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Picture Placeholder 4">
            <a:extLst>
              <a:ext uri="{FF2B5EF4-FFF2-40B4-BE49-F238E27FC236}">
                <a16:creationId xmlns:a16="http://schemas.microsoft.com/office/drawing/2014/main" id="{F1C0D3B4-289D-B34A-939F-B8FEDE5CF59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73075" y="453561"/>
            <a:ext cx="7724192" cy="5947240"/>
          </a:xfrm>
          <a:custGeom>
            <a:avLst/>
            <a:gdLst>
              <a:gd name="connsiteX0" fmla="*/ 0 w 5158611"/>
              <a:gd name="connsiteY0" fmla="*/ 340571 h 5943600"/>
              <a:gd name="connsiteX1" fmla="*/ 340571 w 5158611"/>
              <a:gd name="connsiteY1" fmla="*/ 0 h 5943600"/>
              <a:gd name="connsiteX2" fmla="*/ 4818040 w 5158611"/>
              <a:gd name="connsiteY2" fmla="*/ 0 h 5943600"/>
              <a:gd name="connsiteX3" fmla="*/ 5158611 w 5158611"/>
              <a:gd name="connsiteY3" fmla="*/ 340571 h 5943600"/>
              <a:gd name="connsiteX4" fmla="*/ 5158611 w 5158611"/>
              <a:gd name="connsiteY4" fmla="*/ 5603029 h 5943600"/>
              <a:gd name="connsiteX5" fmla="*/ 4818040 w 5158611"/>
              <a:gd name="connsiteY5" fmla="*/ 5943600 h 5943600"/>
              <a:gd name="connsiteX6" fmla="*/ 340571 w 5158611"/>
              <a:gd name="connsiteY6" fmla="*/ 5943600 h 5943600"/>
              <a:gd name="connsiteX7" fmla="*/ 0 w 5158611"/>
              <a:gd name="connsiteY7" fmla="*/ 5603029 h 5943600"/>
              <a:gd name="connsiteX8" fmla="*/ 0 w 5158611"/>
              <a:gd name="connsiteY8" fmla="*/ 340571 h 5943600"/>
              <a:gd name="connsiteX0" fmla="*/ 0 w 5158611"/>
              <a:gd name="connsiteY0" fmla="*/ 340840 h 5943869"/>
              <a:gd name="connsiteX1" fmla="*/ 340571 w 5158611"/>
              <a:gd name="connsiteY1" fmla="*/ 269 h 5943869"/>
              <a:gd name="connsiteX2" fmla="*/ 4818040 w 5158611"/>
              <a:gd name="connsiteY2" fmla="*/ 269 h 5943869"/>
              <a:gd name="connsiteX3" fmla="*/ 5158611 w 5158611"/>
              <a:gd name="connsiteY3" fmla="*/ 340840 h 5943869"/>
              <a:gd name="connsiteX4" fmla="*/ 5158611 w 5158611"/>
              <a:gd name="connsiteY4" fmla="*/ 5603298 h 5943869"/>
              <a:gd name="connsiteX5" fmla="*/ 4818040 w 5158611"/>
              <a:gd name="connsiteY5" fmla="*/ 5943869 h 5943869"/>
              <a:gd name="connsiteX6" fmla="*/ 340571 w 5158611"/>
              <a:gd name="connsiteY6" fmla="*/ 5943869 h 5943869"/>
              <a:gd name="connsiteX7" fmla="*/ 0 w 5158611"/>
              <a:gd name="connsiteY7" fmla="*/ 5603298 h 5943869"/>
              <a:gd name="connsiteX8" fmla="*/ 0 w 5158611"/>
              <a:gd name="connsiteY8" fmla="*/ 340840 h 5943869"/>
              <a:gd name="connsiteX0" fmla="*/ 0 w 5164500"/>
              <a:gd name="connsiteY0" fmla="*/ 356316 h 5959345"/>
              <a:gd name="connsiteX1" fmla="*/ 340571 w 5164500"/>
              <a:gd name="connsiteY1" fmla="*/ 15745 h 5959345"/>
              <a:gd name="connsiteX2" fmla="*/ 5143505 w 5164500"/>
              <a:gd name="connsiteY2" fmla="*/ 247 h 5959345"/>
              <a:gd name="connsiteX3" fmla="*/ 5158611 w 5164500"/>
              <a:gd name="connsiteY3" fmla="*/ 356316 h 5959345"/>
              <a:gd name="connsiteX4" fmla="*/ 5158611 w 5164500"/>
              <a:gd name="connsiteY4" fmla="*/ 5618774 h 5959345"/>
              <a:gd name="connsiteX5" fmla="*/ 4818040 w 5164500"/>
              <a:gd name="connsiteY5" fmla="*/ 5959345 h 5959345"/>
              <a:gd name="connsiteX6" fmla="*/ 340571 w 5164500"/>
              <a:gd name="connsiteY6" fmla="*/ 5959345 h 5959345"/>
              <a:gd name="connsiteX7" fmla="*/ 0 w 5164500"/>
              <a:gd name="connsiteY7" fmla="*/ 5618774 h 5959345"/>
              <a:gd name="connsiteX8" fmla="*/ 0 w 5164500"/>
              <a:gd name="connsiteY8" fmla="*/ 356316 h 5959345"/>
              <a:gd name="connsiteX0" fmla="*/ 0 w 5158611"/>
              <a:gd name="connsiteY0" fmla="*/ 356126 h 5959155"/>
              <a:gd name="connsiteX1" fmla="*/ 340571 w 5158611"/>
              <a:gd name="connsiteY1" fmla="*/ 15555 h 5959155"/>
              <a:gd name="connsiteX2" fmla="*/ 5143505 w 5158611"/>
              <a:gd name="connsiteY2" fmla="*/ 57 h 5959155"/>
              <a:gd name="connsiteX3" fmla="*/ 5158611 w 5158611"/>
              <a:gd name="connsiteY3" fmla="*/ 356126 h 5959155"/>
              <a:gd name="connsiteX4" fmla="*/ 5158611 w 5158611"/>
              <a:gd name="connsiteY4" fmla="*/ 5618584 h 5959155"/>
              <a:gd name="connsiteX5" fmla="*/ 4818040 w 5158611"/>
              <a:gd name="connsiteY5" fmla="*/ 5959155 h 5959155"/>
              <a:gd name="connsiteX6" fmla="*/ 340571 w 5158611"/>
              <a:gd name="connsiteY6" fmla="*/ 5959155 h 5959155"/>
              <a:gd name="connsiteX7" fmla="*/ 0 w 5158611"/>
              <a:gd name="connsiteY7" fmla="*/ 5618584 h 5959155"/>
              <a:gd name="connsiteX8" fmla="*/ 0 w 5158611"/>
              <a:gd name="connsiteY8" fmla="*/ 356126 h 5959155"/>
              <a:gd name="connsiteX0" fmla="*/ 0 w 5158611"/>
              <a:gd name="connsiteY0" fmla="*/ 343773 h 5946802"/>
              <a:gd name="connsiteX1" fmla="*/ 340571 w 5158611"/>
              <a:gd name="connsiteY1" fmla="*/ 3202 h 5946802"/>
              <a:gd name="connsiteX2" fmla="*/ 5151743 w 5158611"/>
              <a:gd name="connsiteY2" fmla="*/ 61 h 5946802"/>
              <a:gd name="connsiteX3" fmla="*/ 5158611 w 5158611"/>
              <a:gd name="connsiteY3" fmla="*/ 343773 h 5946802"/>
              <a:gd name="connsiteX4" fmla="*/ 5158611 w 5158611"/>
              <a:gd name="connsiteY4" fmla="*/ 5606231 h 5946802"/>
              <a:gd name="connsiteX5" fmla="*/ 4818040 w 5158611"/>
              <a:gd name="connsiteY5" fmla="*/ 5946802 h 5946802"/>
              <a:gd name="connsiteX6" fmla="*/ 340571 w 5158611"/>
              <a:gd name="connsiteY6" fmla="*/ 5946802 h 5946802"/>
              <a:gd name="connsiteX7" fmla="*/ 0 w 5158611"/>
              <a:gd name="connsiteY7" fmla="*/ 5606231 h 5946802"/>
              <a:gd name="connsiteX8" fmla="*/ 0 w 5158611"/>
              <a:gd name="connsiteY8" fmla="*/ 343773 h 5946802"/>
              <a:gd name="connsiteX0" fmla="*/ 0 w 5158611"/>
              <a:gd name="connsiteY0" fmla="*/ 340571 h 5943600"/>
              <a:gd name="connsiteX1" fmla="*/ 340571 w 5158611"/>
              <a:gd name="connsiteY1" fmla="*/ 0 h 5943600"/>
              <a:gd name="connsiteX2" fmla="*/ 5155862 w 5158611"/>
              <a:gd name="connsiteY2" fmla="*/ 978 h 5943600"/>
              <a:gd name="connsiteX3" fmla="*/ 5158611 w 5158611"/>
              <a:gd name="connsiteY3" fmla="*/ 340571 h 5943600"/>
              <a:gd name="connsiteX4" fmla="*/ 5158611 w 5158611"/>
              <a:gd name="connsiteY4" fmla="*/ 5603029 h 5943600"/>
              <a:gd name="connsiteX5" fmla="*/ 4818040 w 5158611"/>
              <a:gd name="connsiteY5" fmla="*/ 5943600 h 5943600"/>
              <a:gd name="connsiteX6" fmla="*/ 340571 w 5158611"/>
              <a:gd name="connsiteY6" fmla="*/ 5943600 h 5943600"/>
              <a:gd name="connsiteX7" fmla="*/ 0 w 5158611"/>
              <a:gd name="connsiteY7" fmla="*/ 5603029 h 5943600"/>
              <a:gd name="connsiteX8" fmla="*/ 0 w 5158611"/>
              <a:gd name="connsiteY8" fmla="*/ 340571 h 5943600"/>
              <a:gd name="connsiteX0" fmla="*/ 0 w 5159981"/>
              <a:gd name="connsiteY0" fmla="*/ 340571 h 5943600"/>
              <a:gd name="connsiteX1" fmla="*/ 340571 w 5159981"/>
              <a:gd name="connsiteY1" fmla="*/ 0 h 5943600"/>
              <a:gd name="connsiteX2" fmla="*/ 5159981 w 5159981"/>
              <a:gd name="connsiteY2" fmla="*/ 978 h 5943600"/>
              <a:gd name="connsiteX3" fmla="*/ 5158611 w 5159981"/>
              <a:gd name="connsiteY3" fmla="*/ 340571 h 5943600"/>
              <a:gd name="connsiteX4" fmla="*/ 5158611 w 5159981"/>
              <a:gd name="connsiteY4" fmla="*/ 5603029 h 5943600"/>
              <a:gd name="connsiteX5" fmla="*/ 4818040 w 5159981"/>
              <a:gd name="connsiteY5" fmla="*/ 5943600 h 5943600"/>
              <a:gd name="connsiteX6" fmla="*/ 340571 w 5159981"/>
              <a:gd name="connsiteY6" fmla="*/ 5943600 h 5943600"/>
              <a:gd name="connsiteX7" fmla="*/ 0 w 5159981"/>
              <a:gd name="connsiteY7" fmla="*/ 5603029 h 5943600"/>
              <a:gd name="connsiteX8" fmla="*/ 0 w 5159981"/>
              <a:gd name="connsiteY8" fmla="*/ 340571 h 5943600"/>
              <a:gd name="connsiteX0" fmla="*/ 0 w 5529501"/>
              <a:gd name="connsiteY0" fmla="*/ 340571 h 5943600"/>
              <a:gd name="connsiteX1" fmla="*/ 340571 w 5529501"/>
              <a:gd name="connsiteY1" fmla="*/ 0 h 5943600"/>
              <a:gd name="connsiteX2" fmla="*/ 5159981 w 5529501"/>
              <a:gd name="connsiteY2" fmla="*/ 978 h 5943600"/>
              <a:gd name="connsiteX3" fmla="*/ 5158611 w 5529501"/>
              <a:gd name="connsiteY3" fmla="*/ 5603029 h 5943600"/>
              <a:gd name="connsiteX4" fmla="*/ 4818040 w 5529501"/>
              <a:gd name="connsiteY4" fmla="*/ 5943600 h 5943600"/>
              <a:gd name="connsiteX5" fmla="*/ 340571 w 5529501"/>
              <a:gd name="connsiteY5" fmla="*/ 5943600 h 5943600"/>
              <a:gd name="connsiteX6" fmla="*/ 0 w 5529501"/>
              <a:gd name="connsiteY6" fmla="*/ 5603029 h 5943600"/>
              <a:gd name="connsiteX7" fmla="*/ 0 w 5529501"/>
              <a:gd name="connsiteY7" fmla="*/ 340571 h 5943600"/>
              <a:gd name="connsiteX0" fmla="*/ 0 w 5719881"/>
              <a:gd name="connsiteY0" fmla="*/ 340571 h 5943600"/>
              <a:gd name="connsiteX1" fmla="*/ 340571 w 5719881"/>
              <a:gd name="connsiteY1" fmla="*/ 0 h 5943600"/>
              <a:gd name="connsiteX2" fmla="*/ 5159981 w 5719881"/>
              <a:gd name="connsiteY2" fmla="*/ 978 h 5943600"/>
              <a:gd name="connsiteX3" fmla="*/ 5158611 w 5719881"/>
              <a:gd name="connsiteY3" fmla="*/ 5603029 h 5943600"/>
              <a:gd name="connsiteX4" fmla="*/ 4818040 w 5719881"/>
              <a:gd name="connsiteY4" fmla="*/ 5943600 h 5943600"/>
              <a:gd name="connsiteX5" fmla="*/ 340571 w 5719881"/>
              <a:gd name="connsiteY5" fmla="*/ 5943600 h 5943600"/>
              <a:gd name="connsiteX6" fmla="*/ 0 w 5719881"/>
              <a:gd name="connsiteY6" fmla="*/ 5603029 h 5943600"/>
              <a:gd name="connsiteX7" fmla="*/ 0 w 5719881"/>
              <a:gd name="connsiteY7" fmla="*/ 340571 h 5943600"/>
              <a:gd name="connsiteX0" fmla="*/ 0 w 5184144"/>
              <a:gd name="connsiteY0" fmla="*/ 340571 h 5943600"/>
              <a:gd name="connsiteX1" fmla="*/ 340571 w 5184144"/>
              <a:gd name="connsiteY1" fmla="*/ 0 h 5943600"/>
              <a:gd name="connsiteX2" fmla="*/ 5159981 w 5184144"/>
              <a:gd name="connsiteY2" fmla="*/ 978 h 5943600"/>
              <a:gd name="connsiteX3" fmla="*/ 5158611 w 5184144"/>
              <a:gd name="connsiteY3" fmla="*/ 5603029 h 5943600"/>
              <a:gd name="connsiteX4" fmla="*/ 4818040 w 5184144"/>
              <a:gd name="connsiteY4" fmla="*/ 5943600 h 5943600"/>
              <a:gd name="connsiteX5" fmla="*/ 340571 w 5184144"/>
              <a:gd name="connsiteY5" fmla="*/ 5943600 h 5943600"/>
              <a:gd name="connsiteX6" fmla="*/ 0 w 5184144"/>
              <a:gd name="connsiteY6" fmla="*/ 5603029 h 5943600"/>
              <a:gd name="connsiteX7" fmla="*/ 0 w 5184144"/>
              <a:gd name="connsiteY7" fmla="*/ 340571 h 5943600"/>
              <a:gd name="connsiteX0" fmla="*/ 0 w 5194160"/>
              <a:gd name="connsiteY0" fmla="*/ 340571 h 5943600"/>
              <a:gd name="connsiteX1" fmla="*/ 340571 w 5194160"/>
              <a:gd name="connsiteY1" fmla="*/ 0 h 5943600"/>
              <a:gd name="connsiteX2" fmla="*/ 5187482 w 5194160"/>
              <a:gd name="connsiteY2" fmla="*/ 978 h 5943600"/>
              <a:gd name="connsiteX3" fmla="*/ 5158611 w 5194160"/>
              <a:gd name="connsiteY3" fmla="*/ 5603029 h 5943600"/>
              <a:gd name="connsiteX4" fmla="*/ 4818040 w 5194160"/>
              <a:gd name="connsiteY4" fmla="*/ 5943600 h 5943600"/>
              <a:gd name="connsiteX5" fmla="*/ 340571 w 5194160"/>
              <a:gd name="connsiteY5" fmla="*/ 5943600 h 5943600"/>
              <a:gd name="connsiteX6" fmla="*/ 0 w 5194160"/>
              <a:gd name="connsiteY6" fmla="*/ 5603029 h 5943600"/>
              <a:gd name="connsiteX7" fmla="*/ 0 w 5194160"/>
              <a:gd name="connsiteY7" fmla="*/ 340571 h 5943600"/>
              <a:gd name="connsiteX0" fmla="*/ 0 w 5911768"/>
              <a:gd name="connsiteY0" fmla="*/ 340571 h 5943600"/>
              <a:gd name="connsiteX1" fmla="*/ 340571 w 5911768"/>
              <a:gd name="connsiteY1" fmla="*/ 0 h 5943600"/>
              <a:gd name="connsiteX2" fmla="*/ 5187482 w 5911768"/>
              <a:gd name="connsiteY2" fmla="*/ 978 h 5943600"/>
              <a:gd name="connsiteX3" fmla="*/ 5158611 w 5911768"/>
              <a:gd name="connsiteY3" fmla="*/ 5603029 h 5943600"/>
              <a:gd name="connsiteX4" fmla="*/ 4818040 w 5911768"/>
              <a:gd name="connsiteY4" fmla="*/ 5943600 h 5943600"/>
              <a:gd name="connsiteX5" fmla="*/ 340571 w 5911768"/>
              <a:gd name="connsiteY5" fmla="*/ 5943600 h 5943600"/>
              <a:gd name="connsiteX6" fmla="*/ 0 w 5911768"/>
              <a:gd name="connsiteY6" fmla="*/ 5603029 h 5943600"/>
              <a:gd name="connsiteX7" fmla="*/ 0 w 5911768"/>
              <a:gd name="connsiteY7" fmla="*/ 340571 h 5943600"/>
              <a:gd name="connsiteX0" fmla="*/ 0 w 5193729"/>
              <a:gd name="connsiteY0" fmla="*/ 340571 h 5943600"/>
              <a:gd name="connsiteX1" fmla="*/ 340571 w 5193729"/>
              <a:gd name="connsiteY1" fmla="*/ 0 h 5943600"/>
              <a:gd name="connsiteX2" fmla="*/ 5187482 w 5193729"/>
              <a:gd name="connsiteY2" fmla="*/ 978 h 5943600"/>
              <a:gd name="connsiteX3" fmla="*/ 5158611 w 5193729"/>
              <a:gd name="connsiteY3" fmla="*/ 5603029 h 5943600"/>
              <a:gd name="connsiteX4" fmla="*/ 4818040 w 5193729"/>
              <a:gd name="connsiteY4" fmla="*/ 5943600 h 5943600"/>
              <a:gd name="connsiteX5" fmla="*/ 340571 w 5193729"/>
              <a:gd name="connsiteY5" fmla="*/ 5943600 h 5943600"/>
              <a:gd name="connsiteX6" fmla="*/ 0 w 5193729"/>
              <a:gd name="connsiteY6" fmla="*/ 5603029 h 5943600"/>
              <a:gd name="connsiteX7" fmla="*/ 0 w 5193729"/>
              <a:gd name="connsiteY7" fmla="*/ 340571 h 5943600"/>
              <a:gd name="connsiteX0" fmla="*/ 0 w 5191281"/>
              <a:gd name="connsiteY0" fmla="*/ 340571 h 5943600"/>
              <a:gd name="connsiteX1" fmla="*/ 340571 w 5191281"/>
              <a:gd name="connsiteY1" fmla="*/ 0 h 5943600"/>
              <a:gd name="connsiteX2" fmla="*/ 5187482 w 5191281"/>
              <a:gd name="connsiteY2" fmla="*/ 978 h 5943600"/>
              <a:gd name="connsiteX3" fmla="*/ 5158611 w 5191281"/>
              <a:gd name="connsiteY3" fmla="*/ 5603029 h 5943600"/>
              <a:gd name="connsiteX4" fmla="*/ 4818040 w 5191281"/>
              <a:gd name="connsiteY4" fmla="*/ 5943600 h 5943600"/>
              <a:gd name="connsiteX5" fmla="*/ 340571 w 5191281"/>
              <a:gd name="connsiteY5" fmla="*/ 5943600 h 5943600"/>
              <a:gd name="connsiteX6" fmla="*/ 0 w 5191281"/>
              <a:gd name="connsiteY6" fmla="*/ 5603029 h 5943600"/>
              <a:gd name="connsiteX7" fmla="*/ 0 w 5191281"/>
              <a:gd name="connsiteY7" fmla="*/ 340571 h 5943600"/>
              <a:gd name="connsiteX0" fmla="*/ 0 w 5197650"/>
              <a:gd name="connsiteY0" fmla="*/ 340571 h 5943600"/>
              <a:gd name="connsiteX1" fmla="*/ 340571 w 5197650"/>
              <a:gd name="connsiteY1" fmla="*/ 0 h 5943600"/>
              <a:gd name="connsiteX2" fmla="*/ 5187482 w 5197650"/>
              <a:gd name="connsiteY2" fmla="*/ 978 h 5943600"/>
              <a:gd name="connsiteX3" fmla="*/ 5158611 w 5197650"/>
              <a:gd name="connsiteY3" fmla="*/ 5603029 h 5943600"/>
              <a:gd name="connsiteX4" fmla="*/ 4818040 w 5197650"/>
              <a:gd name="connsiteY4" fmla="*/ 5943600 h 5943600"/>
              <a:gd name="connsiteX5" fmla="*/ 340571 w 5197650"/>
              <a:gd name="connsiteY5" fmla="*/ 5943600 h 5943600"/>
              <a:gd name="connsiteX6" fmla="*/ 0 w 5197650"/>
              <a:gd name="connsiteY6" fmla="*/ 5603029 h 5943600"/>
              <a:gd name="connsiteX7" fmla="*/ 0 w 5197650"/>
              <a:gd name="connsiteY7" fmla="*/ 340571 h 5943600"/>
              <a:gd name="connsiteX0" fmla="*/ 0 w 5187840"/>
              <a:gd name="connsiteY0" fmla="*/ 340571 h 5943600"/>
              <a:gd name="connsiteX1" fmla="*/ 340571 w 5187840"/>
              <a:gd name="connsiteY1" fmla="*/ 0 h 5943600"/>
              <a:gd name="connsiteX2" fmla="*/ 5187482 w 5187840"/>
              <a:gd name="connsiteY2" fmla="*/ 978 h 5943600"/>
              <a:gd name="connsiteX3" fmla="*/ 5158611 w 5187840"/>
              <a:gd name="connsiteY3" fmla="*/ 5603029 h 5943600"/>
              <a:gd name="connsiteX4" fmla="*/ 4818040 w 5187840"/>
              <a:gd name="connsiteY4" fmla="*/ 5943600 h 5943600"/>
              <a:gd name="connsiteX5" fmla="*/ 340571 w 5187840"/>
              <a:gd name="connsiteY5" fmla="*/ 5943600 h 5943600"/>
              <a:gd name="connsiteX6" fmla="*/ 0 w 5187840"/>
              <a:gd name="connsiteY6" fmla="*/ 5603029 h 5943600"/>
              <a:gd name="connsiteX7" fmla="*/ 0 w 5187840"/>
              <a:gd name="connsiteY7" fmla="*/ 340571 h 5943600"/>
              <a:gd name="connsiteX0" fmla="*/ 0 w 5178736"/>
              <a:gd name="connsiteY0" fmla="*/ 344211 h 5947240"/>
              <a:gd name="connsiteX1" fmla="*/ 340571 w 5178736"/>
              <a:gd name="connsiteY1" fmla="*/ 3640 h 5947240"/>
              <a:gd name="connsiteX2" fmla="*/ 5178246 w 5178736"/>
              <a:gd name="connsiteY2" fmla="*/ 0 h 5947240"/>
              <a:gd name="connsiteX3" fmla="*/ 5158611 w 5178736"/>
              <a:gd name="connsiteY3" fmla="*/ 5606669 h 5947240"/>
              <a:gd name="connsiteX4" fmla="*/ 4818040 w 5178736"/>
              <a:gd name="connsiteY4" fmla="*/ 5947240 h 5947240"/>
              <a:gd name="connsiteX5" fmla="*/ 340571 w 5178736"/>
              <a:gd name="connsiteY5" fmla="*/ 5947240 h 5947240"/>
              <a:gd name="connsiteX6" fmla="*/ 0 w 5178736"/>
              <a:gd name="connsiteY6" fmla="*/ 5606669 h 5947240"/>
              <a:gd name="connsiteX7" fmla="*/ 0 w 5178736"/>
              <a:gd name="connsiteY7" fmla="*/ 344211 h 5947240"/>
              <a:gd name="connsiteX0" fmla="*/ 0 w 5161607"/>
              <a:gd name="connsiteY0" fmla="*/ 344211 h 5947240"/>
              <a:gd name="connsiteX1" fmla="*/ 340571 w 5161607"/>
              <a:gd name="connsiteY1" fmla="*/ 3640 h 5947240"/>
              <a:gd name="connsiteX2" fmla="*/ 5159773 w 5161607"/>
              <a:gd name="connsiteY2" fmla="*/ 0 h 5947240"/>
              <a:gd name="connsiteX3" fmla="*/ 5158611 w 5161607"/>
              <a:gd name="connsiteY3" fmla="*/ 5606669 h 5947240"/>
              <a:gd name="connsiteX4" fmla="*/ 4818040 w 5161607"/>
              <a:gd name="connsiteY4" fmla="*/ 5947240 h 5947240"/>
              <a:gd name="connsiteX5" fmla="*/ 340571 w 5161607"/>
              <a:gd name="connsiteY5" fmla="*/ 5947240 h 5947240"/>
              <a:gd name="connsiteX6" fmla="*/ 0 w 5161607"/>
              <a:gd name="connsiteY6" fmla="*/ 5606669 h 5947240"/>
              <a:gd name="connsiteX7" fmla="*/ 0 w 5161607"/>
              <a:gd name="connsiteY7" fmla="*/ 344211 h 5947240"/>
              <a:gd name="connsiteX0" fmla="*/ 468923 w 5630530"/>
              <a:gd name="connsiteY0" fmla="*/ 344211 h 5947240"/>
              <a:gd name="connsiteX1" fmla="*/ 809494 w 5630530"/>
              <a:gd name="connsiteY1" fmla="*/ 3640 h 5947240"/>
              <a:gd name="connsiteX2" fmla="*/ 5628696 w 5630530"/>
              <a:gd name="connsiteY2" fmla="*/ 0 h 5947240"/>
              <a:gd name="connsiteX3" fmla="*/ 5627534 w 5630530"/>
              <a:gd name="connsiteY3" fmla="*/ 5606669 h 5947240"/>
              <a:gd name="connsiteX4" fmla="*/ 5286963 w 5630530"/>
              <a:gd name="connsiteY4" fmla="*/ 5947240 h 5947240"/>
              <a:gd name="connsiteX5" fmla="*/ 809494 w 5630530"/>
              <a:gd name="connsiteY5" fmla="*/ 5947240 h 5947240"/>
              <a:gd name="connsiteX6" fmla="*/ 0 w 5630530"/>
              <a:gd name="connsiteY6" fmla="*/ 5598853 h 5947240"/>
              <a:gd name="connsiteX7" fmla="*/ 468923 w 5630530"/>
              <a:gd name="connsiteY7" fmla="*/ 344211 h 5947240"/>
              <a:gd name="connsiteX0" fmla="*/ 0 w 5638345"/>
              <a:gd name="connsiteY0" fmla="*/ 352027 h 5947240"/>
              <a:gd name="connsiteX1" fmla="*/ 817309 w 5638345"/>
              <a:gd name="connsiteY1" fmla="*/ 3640 h 5947240"/>
              <a:gd name="connsiteX2" fmla="*/ 5636511 w 5638345"/>
              <a:gd name="connsiteY2" fmla="*/ 0 h 5947240"/>
              <a:gd name="connsiteX3" fmla="*/ 5635349 w 5638345"/>
              <a:gd name="connsiteY3" fmla="*/ 5606669 h 5947240"/>
              <a:gd name="connsiteX4" fmla="*/ 5294778 w 5638345"/>
              <a:gd name="connsiteY4" fmla="*/ 5947240 h 5947240"/>
              <a:gd name="connsiteX5" fmla="*/ 817309 w 5638345"/>
              <a:gd name="connsiteY5" fmla="*/ 5947240 h 5947240"/>
              <a:gd name="connsiteX6" fmla="*/ 7815 w 5638345"/>
              <a:gd name="connsiteY6" fmla="*/ 5598853 h 5947240"/>
              <a:gd name="connsiteX7" fmla="*/ 0 w 5638345"/>
              <a:gd name="connsiteY7" fmla="*/ 352027 h 5947240"/>
              <a:gd name="connsiteX0" fmla="*/ 0 w 5638345"/>
              <a:gd name="connsiteY0" fmla="*/ 352027 h 5947240"/>
              <a:gd name="connsiteX1" fmla="*/ 285863 w 5638345"/>
              <a:gd name="connsiteY1" fmla="*/ 11455 h 5947240"/>
              <a:gd name="connsiteX2" fmla="*/ 5636511 w 5638345"/>
              <a:gd name="connsiteY2" fmla="*/ 0 h 5947240"/>
              <a:gd name="connsiteX3" fmla="*/ 5635349 w 5638345"/>
              <a:gd name="connsiteY3" fmla="*/ 5606669 h 5947240"/>
              <a:gd name="connsiteX4" fmla="*/ 5294778 w 5638345"/>
              <a:gd name="connsiteY4" fmla="*/ 5947240 h 5947240"/>
              <a:gd name="connsiteX5" fmla="*/ 817309 w 5638345"/>
              <a:gd name="connsiteY5" fmla="*/ 5947240 h 5947240"/>
              <a:gd name="connsiteX6" fmla="*/ 7815 w 5638345"/>
              <a:gd name="connsiteY6" fmla="*/ 5598853 h 5947240"/>
              <a:gd name="connsiteX7" fmla="*/ 0 w 5638345"/>
              <a:gd name="connsiteY7" fmla="*/ 352027 h 5947240"/>
              <a:gd name="connsiteX0" fmla="*/ 0 w 5638345"/>
              <a:gd name="connsiteY0" fmla="*/ 352027 h 5947240"/>
              <a:gd name="connsiteX1" fmla="*/ 285863 w 5638345"/>
              <a:gd name="connsiteY1" fmla="*/ 11455 h 5947240"/>
              <a:gd name="connsiteX2" fmla="*/ 5636511 w 5638345"/>
              <a:gd name="connsiteY2" fmla="*/ 0 h 5947240"/>
              <a:gd name="connsiteX3" fmla="*/ 5635349 w 5638345"/>
              <a:gd name="connsiteY3" fmla="*/ 5606669 h 5947240"/>
              <a:gd name="connsiteX4" fmla="*/ 5294778 w 5638345"/>
              <a:gd name="connsiteY4" fmla="*/ 5947240 h 5947240"/>
              <a:gd name="connsiteX5" fmla="*/ 293678 w 5638345"/>
              <a:gd name="connsiteY5" fmla="*/ 5947240 h 5947240"/>
              <a:gd name="connsiteX6" fmla="*/ 7815 w 5638345"/>
              <a:gd name="connsiteY6" fmla="*/ 5598853 h 5947240"/>
              <a:gd name="connsiteX7" fmla="*/ 0 w 5638345"/>
              <a:gd name="connsiteY7" fmla="*/ 352027 h 5947240"/>
              <a:gd name="connsiteX0" fmla="*/ 0 w 5638345"/>
              <a:gd name="connsiteY0" fmla="*/ 352027 h 5947240"/>
              <a:gd name="connsiteX1" fmla="*/ 285863 w 5638345"/>
              <a:gd name="connsiteY1" fmla="*/ 11455 h 5947240"/>
              <a:gd name="connsiteX2" fmla="*/ 5636511 w 5638345"/>
              <a:gd name="connsiteY2" fmla="*/ 0 h 5947240"/>
              <a:gd name="connsiteX3" fmla="*/ 5635349 w 5638345"/>
              <a:gd name="connsiteY3" fmla="*/ 5606669 h 5947240"/>
              <a:gd name="connsiteX4" fmla="*/ 5294778 w 5638345"/>
              <a:gd name="connsiteY4" fmla="*/ 5947240 h 5947240"/>
              <a:gd name="connsiteX5" fmla="*/ 364016 w 5638345"/>
              <a:gd name="connsiteY5" fmla="*/ 5947240 h 5947240"/>
              <a:gd name="connsiteX6" fmla="*/ 7815 w 5638345"/>
              <a:gd name="connsiteY6" fmla="*/ 5598853 h 5947240"/>
              <a:gd name="connsiteX7" fmla="*/ 0 w 5638345"/>
              <a:gd name="connsiteY7" fmla="*/ 352027 h 5947240"/>
              <a:gd name="connsiteX0" fmla="*/ 0 w 5638345"/>
              <a:gd name="connsiteY0" fmla="*/ 352027 h 5947240"/>
              <a:gd name="connsiteX1" fmla="*/ 356202 w 5638345"/>
              <a:gd name="connsiteY1" fmla="*/ 11455 h 5947240"/>
              <a:gd name="connsiteX2" fmla="*/ 5636511 w 5638345"/>
              <a:gd name="connsiteY2" fmla="*/ 0 h 5947240"/>
              <a:gd name="connsiteX3" fmla="*/ 5635349 w 5638345"/>
              <a:gd name="connsiteY3" fmla="*/ 5606669 h 5947240"/>
              <a:gd name="connsiteX4" fmla="*/ 5294778 w 5638345"/>
              <a:gd name="connsiteY4" fmla="*/ 5947240 h 5947240"/>
              <a:gd name="connsiteX5" fmla="*/ 364016 w 5638345"/>
              <a:gd name="connsiteY5" fmla="*/ 5947240 h 5947240"/>
              <a:gd name="connsiteX6" fmla="*/ 7815 w 5638345"/>
              <a:gd name="connsiteY6" fmla="*/ 5598853 h 5947240"/>
              <a:gd name="connsiteX7" fmla="*/ 0 w 5638345"/>
              <a:gd name="connsiteY7" fmla="*/ 352027 h 5947240"/>
              <a:gd name="connsiteX0" fmla="*/ 0 w 7723733"/>
              <a:gd name="connsiteY0" fmla="*/ 352027 h 5947240"/>
              <a:gd name="connsiteX1" fmla="*/ 356202 w 7723733"/>
              <a:gd name="connsiteY1" fmla="*/ 11455 h 5947240"/>
              <a:gd name="connsiteX2" fmla="*/ 7723728 w 7723733"/>
              <a:gd name="connsiteY2" fmla="*/ 0 h 5947240"/>
              <a:gd name="connsiteX3" fmla="*/ 5635349 w 7723733"/>
              <a:gd name="connsiteY3" fmla="*/ 5606669 h 5947240"/>
              <a:gd name="connsiteX4" fmla="*/ 5294778 w 7723733"/>
              <a:gd name="connsiteY4" fmla="*/ 5947240 h 5947240"/>
              <a:gd name="connsiteX5" fmla="*/ 364016 w 7723733"/>
              <a:gd name="connsiteY5" fmla="*/ 5947240 h 5947240"/>
              <a:gd name="connsiteX6" fmla="*/ 7815 w 7723733"/>
              <a:gd name="connsiteY6" fmla="*/ 5598853 h 5947240"/>
              <a:gd name="connsiteX7" fmla="*/ 0 w 7723733"/>
              <a:gd name="connsiteY7" fmla="*/ 352027 h 5947240"/>
              <a:gd name="connsiteX0" fmla="*/ 0 w 7724473"/>
              <a:gd name="connsiteY0" fmla="*/ 352027 h 5947240"/>
              <a:gd name="connsiteX1" fmla="*/ 356202 w 7724473"/>
              <a:gd name="connsiteY1" fmla="*/ 11455 h 5947240"/>
              <a:gd name="connsiteX2" fmla="*/ 7723728 w 7724473"/>
              <a:gd name="connsiteY2" fmla="*/ 0 h 5947240"/>
              <a:gd name="connsiteX3" fmla="*/ 7712627 w 7724473"/>
              <a:gd name="connsiteY3" fmla="*/ 5517217 h 5947240"/>
              <a:gd name="connsiteX4" fmla="*/ 5294778 w 7724473"/>
              <a:gd name="connsiteY4" fmla="*/ 5947240 h 5947240"/>
              <a:gd name="connsiteX5" fmla="*/ 364016 w 7724473"/>
              <a:gd name="connsiteY5" fmla="*/ 5947240 h 5947240"/>
              <a:gd name="connsiteX6" fmla="*/ 7815 w 7724473"/>
              <a:gd name="connsiteY6" fmla="*/ 5598853 h 5947240"/>
              <a:gd name="connsiteX7" fmla="*/ 0 w 7724473"/>
              <a:gd name="connsiteY7" fmla="*/ 352027 h 5947240"/>
              <a:gd name="connsiteX0" fmla="*/ 0 w 7724473"/>
              <a:gd name="connsiteY0" fmla="*/ 352027 h 5947240"/>
              <a:gd name="connsiteX1" fmla="*/ 356202 w 7724473"/>
              <a:gd name="connsiteY1" fmla="*/ 11455 h 5947240"/>
              <a:gd name="connsiteX2" fmla="*/ 7723728 w 7724473"/>
              <a:gd name="connsiteY2" fmla="*/ 0 h 5947240"/>
              <a:gd name="connsiteX3" fmla="*/ 7712627 w 7724473"/>
              <a:gd name="connsiteY3" fmla="*/ 5517217 h 5947240"/>
              <a:gd name="connsiteX4" fmla="*/ 7391934 w 7724473"/>
              <a:gd name="connsiteY4" fmla="*/ 5947240 h 5947240"/>
              <a:gd name="connsiteX5" fmla="*/ 364016 w 7724473"/>
              <a:gd name="connsiteY5" fmla="*/ 5947240 h 5947240"/>
              <a:gd name="connsiteX6" fmla="*/ 7815 w 7724473"/>
              <a:gd name="connsiteY6" fmla="*/ 5598853 h 5947240"/>
              <a:gd name="connsiteX7" fmla="*/ 0 w 7724473"/>
              <a:gd name="connsiteY7" fmla="*/ 352027 h 5947240"/>
              <a:gd name="connsiteX0" fmla="*/ 0 w 7724473"/>
              <a:gd name="connsiteY0" fmla="*/ 352027 h 5947240"/>
              <a:gd name="connsiteX1" fmla="*/ 356202 w 7724473"/>
              <a:gd name="connsiteY1" fmla="*/ 11455 h 5947240"/>
              <a:gd name="connsiteX2" fmla="*/ 7723728 w 7724473"/>
              <a:gd name="connsiteY2" fmla="*/ 0 h 5947240"/>
              <a:gd name="connsiteX3" fmla="*/ 7712627 w 7724473"/>
              <a:gd name="connsiteY3" fmla="*/ 5517217 h 5947240"/>
              <a:gd name="connsiteX4" fmla="*/ 7322360 w 7724473"/>
              <a:gd name="connsiteY4" fmla="*/ 5947240 h 5947240"/>
              <a:gd name="connsiteX5" fmla="*/ 364016 w 7724473"/>
              <a:gd name="connsiteY5" fmla="*/ 5947240 h 5947240"/>
              <a:gd name="connsiteX6" fmla="*/ 7815 w 7724473"/>
              <a:gd name="connsiteY6" fmla="*/ 5598853 h 5947240"/>
              <a:gd name="connsiteX7" fmla="*/ 0 w 7724473"/>
              <a:gd name="connsiteY7" fmla="*/ 352027 h 5947240"/>
              <a:gd name="connsiteX0" fmla="*/ 0 w 7724192"/>
              <a:gd name="connsiteY0" fmla="*/ 352027 h 5947240"/>
              <a:gd name="connsiteX1" fmla="*/ 356202 w 7724192"/>
              <a:gd name="connsiteY1" fmla="*/ 11455 h 5947240"/>
              <a:gd name="connsiteX2" fmla="*/ 7723728 w 7724192"/>
              <a:gd name="connsiteY2" fmla="*/ 0 h 5947240"/>
              <a:gd name="connsiteX3" fmla="*/ 7702688 w 7724192"/>
              <a:gd name="connsiteY3" fmla="*/ 5606669 h 5947240"/>
              <a:gd name="connsiteX4" fmla="*/ 7322360 w 7724192"/>
              <a:gd name="connsiteY4" fmla="*/ 5947240 h 5947240"/>
              <a:gd name="connsiteX5" fmla="*/ 364016 w 7724192"/>
              <a:gd name="connsiteY5" fmla="*/ 5947240 h 5947240"/>
              <a:gd name="connsiteX6" fmla="*/ 7815 w 7724192"/>
              <a:gd name="connsiteY6" fmla="*/ 5598853 h 5947240"/>
              <a:gd name="connsiteX7" fmla="*/ 0 w 7724192"/>
              <a:gd name="connsiteY7" fmla="*/ 352027 h 5947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724192" h="5947240">
                <a:moveTo>
                  <a:pt x="0" y="352027"/>
                </a:moveTo>
                <a:cubicBezTo>
                  <a:pt x="0" y="163935"/>
                  <a:pt x="168110" y="11455"/>
                  <a:pt x="356202" y="11455"/>
                </a:cubicBezTo>
                <a:lnTo>
                  <a:pt x="7723728" y="0"/>
                </a:lnTo>
                <a:cubicBezTo>
                  <a:pt x="7727764" y="2407"/>
                  <a:pt x="7704225" y="4630086"/>
                  <a:pt x="7702688" y="5606669"/>
                </a:cubicBezTo>
                <a:cubicBezTo>
                  <a:pt x="7702688" y="5794761"/>
                  <a:pt x="7510452" y="5947240"/>
                  <a:pt x="7322360" y="5947240"/>
                </a:cubicBezTo>
                <a:lnTo>
                  <a:pt x="364016" y="5947240"/>
                </a:lnTo>
                <a:cubicBezTo>
                  <a:pt x="175924" y="5947240"/>
                  <a:pt x="7815" y="5786945"/>
                  <a:pt x="7815" y="5598853"/>
                </a:cubicBezTo>
                <a:lnTo>
                  <a:pt x="0" y="352027"/>
                </a:lnTo>
                <a:close/>
              </a:path>
            </a:pathLst>
          </a:custGeom>
          <a:solidFill>
            <a:schemeClr val="accent5"/>
          </a:solidFill>
        </p:spPr>
        <p:txBody>
          <a:bodyPr vert="horz" lIns="137160" tIns="274320" rIns="137160" bIns="274320" rtlCol="0" anchor="t" anchorCtr="0">
            <a:noAutofit/>
          </a:bodyPr>
          <a:lstStyle>
            <a:lvl1pPr marL="0" indent="0">
              <a:buFontTx/>
              <a:buNone/>
              <a:defRPr lang="en-US" sz="1800" dirty="0">
                <a:noFill/>
              </a:defRPr>
            </a:lvl1pPr>
          </a:lstStyle>
          <a:p>
            <a:pPr lvl="0" algn="ctr">
              <a:buFont typeface="Arial" panose="020B0604020202020204" pitchFamily="34" charset="0"/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849A903B-4415-4646-B995-E47A9EDA5D8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693924" y="6487053"/>
            <a:ext cx="254237" cy="142347"/>
          </a:xfrm>
        </p:spPr>
        <p:txBody>
          <a:bodyPr/>
          <a:lstStyle>
            <a:lvl1pPr algn="ctr">
              <a:defRPr/>
            </a:lvl1pPr>
          </a:lstStyle>
          <a:p>
            <a:pPr marL="0" marR="0" lvl="0" indent="0" algn="ctr" defTabSz="914377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Pct val="95000"/>
              <a:buFontTx/>
              <a:buNone/>
              <a:tabLst/>
              <a:defRPr/>
            </a:pPr>
            <a:fld id="{EA543DA1-053B-459F-9A3B-E2E644C3A7CD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peedee"/>
                <a:ea typeface="+mn-ea"/>
                <a:cs typeface="+mn-cs"/>
              </a:rPr>
              <a:pPr marL="0" marR="0" lvl="0" indent="0" algn="ctr" defTabSz="914377" rtl="0" eaLnBrk="1" fontAlgn="auto" latinLnBrk="0" hangingPunct="1">
                <a:lnSpc>
                  <a:spcPct val="90000"/>
                </a:lnSpc>
                <a:spcBef>
                  <a:spcPts val="1800"/>
                </a:spcBef>
                <a:spcAft>
                  <a:spcPts val="0"/>
                </a:spcAft>
                <a:buClrTx/>
                <a:buSzPct val="95000"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eedee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92730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 3x Rounded Corners 3:2: Brow and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4">
            <a:extLst>
              <a:ext uri="{FF2B5EF4-FFF2-40B4-BE49-F238E27FC236}">
                <a16:creationId xmlns:a16="http://schemas.microsoft.com/office/drawing/2014/main" id="{88577326-8E57-624C-8AFD-DFB614C974D4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73076" y="3749040"/>
            <a:ext cx="3658078" cy="2331720"/>
          </a:xfrm>
          <a:custGeom>
            <a:avLst/>
            <a:gdLst>
              <a:gd name="connsiteX0" fmla="*/ 0 w 3656965"/>
              <a:gd name="connsiteY0" fmla="*/ 201274 h 2331720"/>
              <a:gd name="connsiteX1" fmla="*/ 201274 w 3656965"/>
              <a:gd name="connsiteY1" fmla="*/ 0 h 2331720"/>
              <a:gd name="connsiteX2" fmla="*/ 3455691 w 3656965"/>
              <a:gd name="connsiteY2" fmla="*/ 0 h 2331720"/>
              <a:gd name="connsiteX3" fmla="*/ 3656965 w 3656965"/>
              <a:gd name="connsiteY3" fmla="*/ 201274 h 2331720"/>
              <a:gd name="connsiteX4" fmla="*/ 3656965 w 3656965"/>
              <a:gd name="connsiteY4" fmla="*/ 2130446 h 2331720"/>
              <a:gd name="connsiteX5" fmla="*/ 3455691 w 3656965"/>
              <a:gd name="connsiteY5" fmla="*/ 2331720 h 2331720"/>
              <a:gd name="connsiteX6" fmla="*/ 201274 w 3656965"/>
              <a:gd name="connsiteY6" fmla="*/ 2331720 h 2331720"/>
              <a:gd name="connsiteX7" fmla="*/ 0 w 3656965"/>
              <a:gd name="connsiteY7" fmla="*/ 2130446 h 2331720"/>
              <a:gd name="connsiteX8" fmla="*/ 0 w 3656965"/>
              <a:gd name="connsiteY8" fmla="*/ 201274 h 2331720"/>
              <a:gd name="connsiteX0" fmla="*/ 0 w 3776747"/>
              <a:gd name="connsiteY0" fmla="*/ 201274 h 2331720"/>
              <a:gd name="connsiteX1" fmla="*/ 201274 w 3776747"/>
              <a:gd name="connsiteY1" fmla="*/ 0 h 2331720"/>
              <a:gd name="connsiteX2" fmla="*/ 3455691 w 3776747"/>
              <a:gd name="connsiteY2" fmla="*/ 0 h 2331720"/>
              <a:gd name="connsiteX3" fmla="*/ 3656965 w 3776747"/>
              <a:gd name="connsiteY3" fmla="*/ 2130446 h 2331720"/>
              <a:gd name="connsiteX4" fmla="*/ 3455691 w 3776747"/>
              <a:gd name="connsiteY4" fmla="*/ 2331720 h 2331720"/>
              <a:gd name="connsiteX5" fmla="*/ 201274 w 3776747"/>
              <a:gd name="connsiteY5" fmla="*/ 2331720 h 2331720"/>
              <a:gd name="connsiteX6" fmla="*/ 0 w 3776747"/>
              <a:gd name="connsiteY6" fmla="*/ 2130446 h 2331720"/>
              <a:gd name="connsiteX7" fmla="*/ 0 w 3776747"/>
              <a:gd name="connsiteY7" fmla="*/ 201274 h 2331720"/>
              <a:gd name="connsiteX0" fmla="*/ 0 w 3656965"/>
              <a:gd name="connsiteY0" fmla="*/ 201274 h 2331720"/>
              <a:gd name="connsiteX1" fmla="*/ 201274 w 3656965"/>
              <a:gd name="connsiteY1" fmla="*/ 0 h 2331720"/>
              <a:gd name="connsiteX2" fmla="*/ 3455691 w 3656965"/>
              <a:gd name="connsiteY2" fmla="*/ 0 h 2331720"/>
              <a:gd name="connsiteX3" fmla="*/ 3656965 w 3656965"/>
              <a:gd name="connsiteY3" fmla="*/ 2130446 h 2331720"/>
              <a:gd name="connsiteX4" fmla="*/ 3455691 w 3656965"/>
              <a:gd name="connsiteY4" fmla="*/ 2331720 h 2331720"/>
              <a:gd name="connsiteX5" fmla="*/ 201274 w 3656965"/>
              <a:gd name="connsiteY5" fmla="*/ 2331720 h 2331720"/>
              <a:gd name="connsiteX6" fmla="*/ 0 w 3656965"/>
              <a:gd name="connsiteY6" fmla="*/ 2130446 h 2331720"/>
              <a:gd name="connsiteX7" fmla="*/ 0 w 3656965"/>
              <a:gd name="connsiteY7" fmla="*/ 201274 h 2331720"/>
              <a:gd name="connsiteX0" fmla="*/ 0 w 3658078"/>
              <a:gd name="connsiteY0" fmla="*/ 201274 h 2331720"/>
              <a:gd name="connsiteX1" fmla="*/ 201274 w 3658078"/>
              <a:gd name="connsiteY1" fmla="*/ 0 h 2331720"/>
              <a:gd name="connsiteX2" fmla="*/ 3655716 w 3658078"/>
              <a:gd name="connsiteY2" fmla="*/ 0 h 2331720"/>
              <a:gd name="connsiteX3" fmla="*/ 3656965 w 3658078"/>
              <a:gd name="connsiteY3" fmla="*/ 2130446 h 2331720"/>
              <a:gd name="connsiteX4" fmla="*/ 3455691 w 3658078"/>
              <a:gd name="connsiteY4" fmla="*/ 2331720 h 2331720"/>
              <a:gd name="connsiteX5" fmla="*/ 201274 w 3658078"/>
              <a:gd name="connsiteY5" fmla="*/ 2331720 h 2331720"/>
              <a:gd name="connsiteX6" fmla="*/ 0 w 3658078"/>
              <a:gd name="connsiteY6" fmla="*/ 2130446 h 2331720"/>
              <a:gd name="connsiteX7" fmla="*/ 0 w 3658078"/>
              <a:gd name="connsiteY7" fmla="*/ 201274 h 2331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58078" h="2331720">
                <a:moveTo>
                  <a:pt x="0" y="201274"/>
                </a:moveTo>
                <a:cubicBezTo>
                  <a:pt x="0" y="90113"/>
                  <a:pt x="90113" y="0"/>
                  <a:pt x="201274" y="0"/>
                </a:cubicBezTo>
                <a:lnTo>
                  <a:pt x="3655716" y="0"/>
                </a:lnTo>
                <a:cubicBezTo>
                  <a:pt x="3660164" y="5824"/>
                  <a:pt x="3656965" y="1741826"/>
                  <a:pt x="3656965" y="2130446"/>
                </a:cubicBezTo>
                <a:cubicBezTo>
                  <a:pt x="3656965" y="2241607"/>
                  <a:pt x="3566852" y="2331720"/>
                  <a:pt x="3455691" y="2331720"/>
                </a:cubicBezTo>
                <a:lnTo>
                  <a:pt x="201274" y="2331720"/>
                </a:lnTo>
                <a:cubicBezTo>
                  <a:pt x="90113" y="2331720"/>
                  <a:pt x="0" y="2241607"/>
                  <a:pt x="0" y="2130446"/>
                </a:cubicBezTo>
                <a:lnTo>
                  <a:pt x="0" y="201274"/>
                </a:lnTo>
                <a:close/>
              </a:path>
            </a:pathLst>
          </a:custGeom>
          <a:solidFill>
            <a:schemeClr val="accent5"/>
          </a:solidFill>
        </p:spPr>
        <p:txBody>
          <a:bodyPr vert="horz" lIns="137160" tIns="274320" rIns="137160" bIns="274320" rtlCol="0" anchor="t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en-US" sz="1800" dirty="0">
                <a:solidFill>
                  <a:schemeClr val="accent4"/>
                </a:solidFill>
              </a:defRPr>
            </a:lvl1pPr>
          </a:lstStyle>
          <a:p>
            <a:pPr marL="287338" lvl="0" indent="-287338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988FE8-7BCE-4DCC-AD06-6E2476D85CA8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473076" y="1164006"/>
            <a:ext cx="11245850" cy="2103120"/>
          </a:xfrm>
          <a:prstGeom prst="rect">
            <a:avLst/>
          </a:prstGeo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2000"/>
            </a:lvl1pPr>
          </a:lstStyle>
          <a:p>
            <a:pPr lvl="0"/>
            <a:r>
              <a:rPr lang="en-US" dirty="0"/>
              <a:t>Edit Master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4324FC-DA88-024C-B850-9A3B70FA29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Picture Placeholder 4">
            <a:extLst>
              <a:ext uri="{FF2B5EF4-FFF2-40B4-BE49-F238E27FC236}">
                <a16:creationId xmlns:a16="http://schemas.microsoft.com/office/drawing/2014/main" id="{748BFDC7-BD18-0F4A-9CA2-B7EDF05E7E67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4267200" y="3749040"/>
            <a:ext cx="3658078" cy="2331720"/>
          </a:xfrm>
          <a:custGeom>
            <a:avLst/>
            <a:gdLst>
              <a:gd name="connsiteX0" fmla="*/ 0 w 3656965"/>
              <a:gd name="connsiteY0" fmla="*/ 201274 h 2331720"/>
              <a:gd name="connsiteX1" fmla="*/ 201274 w 3656965"/>
              <a:gd name="connsiteY1" fmla="*/ 0 h 2331720"/>
              <a:gd name="connsiteX2" fmla="*/ 3455691 w 3656965"/>
              <a:gd name="connsiteY2" fmla="*/ 0 h 2331720"/>
              <a:gd name="connsiteX3" fmla="*/ 3656965 w 3656965"/>
              <a:gd name="connsiteY3" fmla="*/ 201274 h 2331720"/>
              <a:gd name="connsiteX4" fmla="*/ 3656965 w 3656965"/>
              <a:gd name="connsiteY4" fmla="*/ 2130446 h 2331720"/>
              <a:gd name="connsiteX5" fmla="*/ 3455691 w 3656965"/>
              <a:gd name="connsiteY5" fmla="*/ 2331720 h 2331720"/>
              <a:gd name="connsiteX6" fmla="*/ 201274 w 3656965"/>
              <a:gd name="connsiteY6" fmla="*/ 2331720 h 2331720"/>
              <a:gd name="connsiteX7" fmla="*/ 0 w 3656965"/>
              <a:gd name="connsiteY7" fmla="*/ 2130446 h 2331720"/>
              <a:gd name="connsiteX8" fmla="*/ 0 w 3656965"/>
              <a:gd name="connsiteY8" fmla="*/ 201274 h 2331720"/>
              <a:gd name="connsiteX0" fmla="*/ 0 w 3776747"/>
              <a:gd name="connsiteY0" fmla="*/ 201274 h 2331720"/>
              <a:gd name="connsiteX1" fmla="*/ 201274 w 3776747"/>
              <a:gd name="connsiteY1" fmla="*/ 0 h 2331720"/>
              <a:gd name="connsiteX2" fmla="*/ 3455691 w 3776747"/>
              <a:gd name="connsiteY2" fmla="*/ 0 h 2331720"/>
              <a:gd name="connsiteX3" fmla="*/ 3656965 w 3776747"/>
              <a:gd name="connsiteY3" fmla="*/ 2130446 h 2331720"/>
              <a:gd name="connsiteX4" fmla="*/ 3455691 w 3776747"/>
              <a:gd name="connsiteY4" fmla="*/ 2331720 h 2331720"/>
              <a:gd name="connsiteX5" fmla="*/ 201274 w 3776747"/>
              <a:gd name="connsiteY5" fmla="*/ 2331720 h 2331720"/>
              <a:gd name="connsiteX6" fmla="*/ 0 w 3776747"/>
              <a:gd name="connsiteY6" fmla="*/ 2130446 h 2331720"/>
              <a:gd name="connsiteX7" fmla="*/ 0 w 3776747"/>
              <a:gd name="connsiteY7" fmla="*/ 201274 h 2331720"/>
              <a:gd name="connsiteX0" fmla="*/ 0 w 3656965"/>
              <a:gd name="connsiteY0" fmla="*/ 201274 h 2331720"/>
              <a:gd name="connsiteX1" fmla="*/ 201274 w 3656965"/>
              <a:gd name="connsiteY1" fmla="*/ 0 h 2331720"/>
              <a:gd name="connsiteX2" fmla="*/ 3455691 w 3656965"/>
              <a:gd name="connsiteY2" fmla="*/ 0 h 2331720"/>
              <a:gd name="connsiteX3" fmla="*/ 3656965 w 3656965"/>
              <a:gd name="connsiteY3" fmla="*/ 2130446 h 2331720"/>
              <a:gd name="connsiteX4" fmla="*/ 3455691 w 3656965"/>
              <a:gd name="connsiteY4" fmla="*/ 2331720 h 2331720"/>
              <a:gd name="connsiteX5" fmla="*/ 201274 w 3656965"/>
              <a:gd name="connsiteY5" fmla="*/ 2331720 h 2331720"/>
              <a:gd name="connsiteX6" fmla="*/ 0 w 3656965"/>
              <a:gd name="connsiteY6" fmla="*/ 2130446 h 2331720"/>
              <a:gd name="connsiteX7" fmla="*/ 0 w 3656965"/>
              <a:gd name="connsiteY7" fmla="*/ 201274 h 2331720"/>
              <a:gd name="connsiteX0" fmla="*/ 0 w 3658078"/>
              <a:gd name="connsiteY0" fmla="*/ 201274 h 2331720"/>
              <a:gd name="connsiteX1" fmla="*/ 201274 w 3658078"/>
              <a:gd name="connsiteY1" fmla="*/ 0 h 2331720"/>
              <a:gd name="connsiteX2" fmla="*/ 3655716 w 3658078"/>
              <a:gd name="connsiteY2" fmla="*/ 0 h 2331720"/>
              <a:gd name="connsiteX3" fmla="*/ 3656965 w 3658078"/>
              <a:gd name="connsiteY3" fmla="*/ 2130446 h 2331720"/>
              <a:gd name="connsiteX4" fmla="*/ 3455691 w 3658078"/>
              <a:gd name="connsiteY4" fmla="*/ 2331720 h 2331720"/>
              <a:gd name="connsiteX5" fmla="*/ 201274 w 3658078"/>
              <a:gd name="connsiteY5" fmla="*/ 2331720 h 2331720"/>
              <a:gd name="connsiteX6" fmla="*/ 0 w 3658078"/>
              <a:gd name="connsiteY6" fmla="*/ 2130446 h 2331720"/>
              <a:gd name="connsiteX7" fmla="*/ 0 w 3658078"/>
              <a:gd name="connsiteY7" fmla="*/ 201274 h 2331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58078" h="2331720">
                <a:moveTo>
                  <a:pt x="0" y="201274"/>
                </a:moveTo>
                <a:cubicBezTo>
                  <a:pt x="0" y="90113"/>
                  <a:pt x="90113" y="0"/>
                  <a:pt x="201274" y="0"/>
                </a:cubicBezTo>
                <a:lnTo>
                  <a:pt x="3655716" y="0"/>
                </a:lnTo>
                <a:cubicBezTo>
                  <a:pt x="3660164" y="5824"/>
                  <a:pt x="3656965" y="1741826"/>
                  <a:pt x="3656965" y="2130446"/>
                </a:cubicBezTo>
                <a:cubicBezTo>
                  <a:pt x="3656965" y="2241607"/>
                  <a:pt x="3566852" y="2331720"/>
                  <a:pt x="3455691" y="2331720"/>
                </a:cubicBezTo>
                <a:lnTo>
                  <a:pt x="201274" y="2331720"/>
                </a:lnTo>
                <a:cubicBezTo>
                  <a:pt x="90113" y="2331720"/>
                  <a:pt x="0" y="2241607"/>
                  <a:pt x="0" y="2130446"/>
                </a:cubicBezTo>
                <a:lnTo>
                  <a:pt x="0" y="201274"/>
                </a:lnTo>
                <a:close/>
              </a:path>
            </a:pathLst>
          </a:custGeom>
          <a:solidFill>
            <a:schemeClr val="accent5"/>
          </a:solidFill>
        </p:spPr>
        <p:txBody>
          <a:bodyPr vert="horz" lIns="137160" tIns="274320" rIns="137160" bIns="274320" rtlCol="0" anchor="t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en-US" sz="1800" dirty="0">
                <a:solidFill>
                  <a:schemeClr val="accent4"/>
                </a:solidFill>
              </a:defRPr>
            </a:lvl1pPr>
          </a:lstStyle>
          <a:p>
            <a:pPr marL="287338" lvl="0" indent="-287338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4C630D1A-4F2A-EA4A-AEDE-FE3DFA175573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8067206" y="3749040"/>
            <a:ext cx="3658078" cy="2331720"/>
          </a:xfrm>
          <a:custGeom>
            <a:avLst/>
            <a:gdLst>
              <a:gd name="connsiteX0" fmla="*/ 0 w 3656965"/>
              <a:gd name="connsiteY0" fmla="*/ 201274 h 2331720"/>
              <a:gd name="connsiteX1" fmla="*/ 201274 w 3656965"/>
              <a:gd name="connsiteY1" fmla="*/ 0 h 2331720"/>
              <a:gd name="connsiteX2" fmla="*/ 3455691 w 3656965"/>
              <a:gd name="connsiteY2" fmla="*/ 0 h 2331720"/>
              <a:gd name="connsiteX3" fmla="*/ 3656965 w 3656965"/>
              <a:gd name="connsiteY3" fmla="*/ 201274 h 2331720"/>
              <a:gd name="connsiteX4" fmla="*/ 3656965 w 3656965"/>
              <a:gd name="connsiteY4" fmla="*/ 2130446 h 2331720"/>
              <a:gd name="connsiteX5" fmla="*/ 3455691 w 3656965"/>
              <a:gd name="connsiteY5" fmla="*/ 2331720 h 2331720"/>
              <a:gd name="connsiteX6" fmla="*/ 201274 w 3656965"/>
              <a:gd name="connsiteY6" fmla="*/ 2331720 h 2331720"/>
              <a:gd name="connsiteX7" fmla="*/ 0 w 3656965"/>
              <a:gd name="connsiteY7" fmla="*/ 2130446 h 2331720"/>
              <a:gd name="connsiteX8" fmla="*/ 0 w 3656965"/>
              <a:gd name="connsiteY8" fmla="*/ 201274 h 2331720"/>
              <a:gd name="connsiteX0" fmla="*/ 0 w 3776747"/>
              <a:gd name="connsiteY0" fmla="*/ 201274 h 2331720"/>
              <a:gd name="connsiteX1" fmla="*/ 201274 w 3776747"/>
              <a:gd name="connsiteY1" fmla="*/ 0 h 2331720"/>
              <a:gd name="connsiteX2" fmla="*/ 3455691 w 3776747"/>
              <a:gd name="connsiteY2" fmla="*/ 0 h 2331720"/>
              <a:gd name="connsiteX3" fmla="*/ 3656965 w 3776747"/>
              <a:gd name="connsiteY3" fmla="*/ 2130446 h 2331720"/>
              <a:gd name="connsiteX4" fmla="*/ 3455691 w 3776747"/>
              <a:gd name="connsiteY4" fmla="*/ 2331720 h 2331720"/>
              <a:gd name="connsiteX5" fmla="*/ 201274 w 3776747"/>
              <a:gd name="connsiteY5" fmla="*/ 2331720 h 2331720"/>
              <a:gd name="connsiteX6" fmla="*/ 0 w 3776747"/>
              <a:gd name="connsiteY6" fmla="*/ 2130446 h 2331720"/>
              <a:gd name="connsiteX7" fmla="*/ 0 w 3776747"/>
              <a:gd name="connsiteY7" fmla="*/ 201274 h 2331720"/>
              <a:gd name="connsiteX0" fmla="*/ 0 w 3656965"/>
              <a:gd name="connsiteY0" fmla="*/ 201274 h 2331720"/>
              <a:gd name="connsiteX1" fmla="*/ 201274 w 3656965"/>
              <a:gd name="connsiteY1" fmla="*/ 0 h 2331720"/>
              <a:gd name="connsiteX2" fmla="*/ 3455691 w 3656965"/>
              <a:gd name="connsiteY2" fmla="*/ 0 h 2331720"/>
              <a:gd name="connsiteX3" fmla="*/ 3656965 w 3656965"/>
              <a:gd name="connsiteY3" fmla="*/ 2130446 h 2331720"/>
              <a:gd name="connsiteX4" fmla="*/ 3455691 w 3656965"/>
              <a:gd name="connsiteY4" fmla="*/ 2331720 h 2331720"/>
              <a:gd name="connsiteX5" fmla="*/ 201274 w 3656965"/>
              <a:gd name="connsiteY5" fmla="*/ 2331720 h 2331720"/>
              <a:gd name="connsiteX6" fmla="*/ 0 w 3656965"/>
              <a:gd name="connsiteY6" fmla="*/ 2130446 h 2331720"/>
              <a:gd name="connsiteX7" fmla="*/ 0 w 3656965"/>
              <a:gd name="connsiteY7" fmla="*/ 201274 h 2331720"/>
              <a:gd name="connsiteX0" fmla="*/ 0 w 3658078"/>
              <a:gd name="connsiteY0" fmla="*/ 201274 h 2331720"/>
              <a:gd name="connsiteX1" fmla="*/ 201274 w 3658078"/>
              <a:gd name="connsiteY1" fmla="*/ 0 h 2331720"/>
              <a:gd name="connsiteX2" fmla="*/ 3655716 w 3658078"/>
              <a:gd name="connsiteY2" fmla="*/ 0 h 2331720"/>
              <a:gd name="connsiteX3" fmla="*/ 3656965 w 3658078"/>
              <a:gd name="connsiteY3" fmla="*/ 2130446 h 2331720"/>
              <a:gd name="connsiteX4" fmla="*/ 3455691 w 3658078"/>
              <a:gd name="connsiteY4" fmla="*/ 2331720 h 2331720"/>
              <a:gd name="connsiteX5" fmla="*/ 201274 w 3658078"/>
              <a:gd name="connsiteY5" fmla="*/ 2331720 h 2331720"/>
              <a:gd name="connsiteX6" fmla="*/ 0 w 3658078"/>
              <a:gd name="connsiteY6" fmla="*/ 2130446 h 2331720"/>
              <a:gd name="connsiteX7" fmla="*/ 0 w 3658078"/>
              <a:gd name="connsiteY7" fmla="*/ 201274 h 2331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58078" h="2331720">
                <a:moveTo>
                  <a:pt x="0" y="201274"/>
                </a:moveTo>
                <a:cubicBezTo>
                  <a:pt x="0" y="90113"/>
                  <a:pt x="90113" y="0"/>
                  <a:pt x="201274" y="0"/>
                </a:cubicBezTo>
                <a:lnTo>
                  <a:pt x="3655716" y="0"/>
                </a:lnTo>
                <a:cubicBezTo>
                  <a:pt x="3660164" y="5824"/>
                  <a:pt x="3656965" y="1741826"/>
                  <a:pt x="3656965" y="2130446"/>
                </a:cubicBezTo>
                <a:cubicBezTo>
                  <a:pt x="3656965" y="2241607"/>
                  <a:pt x="3566852" y="2331720"/>
                  <a:pt x="3455691" y="2331720"/>
                </a:cubicBezTo>
                <a:lnTo>
                  <a:pt x="201274" y="2331720"/>
                </a:lnTo>
                <a:cubicBezTo>
                  <a:pt x="90113" y="2331720"/>
                  <a:pt x="0" y="2241607"/>
                  <a:pt x="0" y="2130446"/>
                </a:cubicBezTo>
                <a:lnTo>
                  <a:pt x="0" y="201274"/>
                </a:lnTo>
                <a:close/>
              </a:path>
            </a:pathLst>
          </a:custGeom>
          <a:solidFill>
            <a:schemeClr val="accent5"/>
          </a:solidFill>
        </p:spPr>
        <p:txBody>
          <a:bodyPr vert="horz" lIns="137160" tIns="274320" rIns="137160" bIns="274320" rtlCol="0" anchor="t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en-US" sz="1800" dirty="0">
                <a:solidFill>
                  <a:schemeClr val="accent4"/>
                </a:solidFill>
              </a:defRPr>
            </a:lvl1pPr>
          </a:lstStyle>
          <a:p>
            <a:pPr marL="287338" lvl="0" indent="-287338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7C7EC9-09B4-F944-9598-B2A5B748A788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>
          <a:xfrm>
            <a:off x="11693924" y="6487053"/>
            <a:ext cx="254237" cy="142347"/>
          </a:xfrm>
        </p:spPr>
        <p:txBody>
          <a:bodyPr/>
          <a:lstStyle>
            <a:lvl1pPr algn="ctr">
              <a:defRPr/>
            </a:lvl1pPr>
          </a:lstStyle>
          <a:p>
            <a:pPr marL="0" marR="0" lvl="0" indent="0" algn="ctr" defTabSz="914377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Pct val="95000"/>
              <a:buFontTx/>
              <a:buNone/>
              <a:tabLst/>
              <a:defRPr/>
            </a:pPr>
            <a:fld id="{EA543DA1-053B-459F-9A3B-E2E644C3A7CD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peedee"/>
                <a:ea typeface="+mn-ea"/>
                <a:cs typeface="+mn-cs"/>
              </a:rPr>
              <a:pPr marL="0" marR="0" lvl="0" indent="0" algn="ctr" defTabSz="914377" rtl="0" eaLnBrk="1" fontAlgn="auto" latinLnBrk="0" hangingPunct="1">
                <a:lnSpc>
                  <a:spcPct val="90000"/>
                </a:lnSpc>
                <a:spcBef>
                  <a:spcPts val="1800"/>
                </a:spcBef>
                <a:spcAft>
                  <a:spcPts val="0"/>
                </a:spcAft>
                <a:buClrTx/>
                <a:buSzPct val="95000"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eedee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6695942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 3x Corners 3:2: Brow and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988FE8-7BCE-4DCC-AD06-6E2476D85CA8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473076" y="1164006"/>
            <a:ext cx="11245850" cy="2103120"/>
          </a:xfrm>
          <a:prstGeom prst="rect">
            <a:avLst/>
          </a:prstGeo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2000"/>
            </a:lvl1pPr>
          </a:lstStyle>
          <a:p>
            <a:pPr lvl="0"/>
            <a:r>
              <a:rPr lang="en-US" dirty="0"/>
              <a:t>Edit Master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4324FC-DA88-024C-B850-9A3B70FA29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7C7EC9-09B4-F944-9598-B2A5B748A788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>
          <a:xfrm>
            <a:off x="11693924" y="6487053"/>
            <a:ext cx="254237" cy="142347"/>
          </a:xfrm>
        </p:spPr>
        <p:txBody>
          <a:bodyPr/>
          <a:lstStyle>
            <a:lvl1pPr algn="ctr">
              <a:defRPr/>
            </a:lvl1pPr>
          </a:lstStyle>
          <a:p>
            <a:pPr marL="0" marR="0" lvl="0" indent="0" algn="ctr" defTabSz="914377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Pct val="95000"/>
              <a:buFontTx/>
              <a:buNone/>
              <a:tabLst/>
              <a:defRPr/>
            </a:pPr>
            <a:fld id="{EA543DA1-053B-459F-9A3B-E2E644C3A7CD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peedee"/>
                <a:ea typeface="+mn-ea"/>
                <a:cs typeface="+mn-cs"/>
              </a:rPr>
              <a:pPr marL="0" marR="0" lvl="0" indent="0" algn="ctr" defTabSz="914377" rtl="0" eaLnBrk="1" fontAlgn="auto" latinLnBrk="0" hangingPunct="1">
                <a:lnSpc>
                  <a:spcPct val="90000"/>
                </a:lnSpc>
                <a:spcBef>
                  <a:spcPts val="1800"/>
                </a:spcBef>
                <a:spcAft>
                  <a:spcPts val="0"/>
                </a:spcAft>
                <a:buClrTx/>
                <a:buSzPct val="95000"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eedee"/>
              <a:ea typeface="+mn-ea"/>
              <a:cs typeface="+mn-cs"/>
            </a:endParaRPr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81CDAB73-EF81-E241-816A-0BFA45F3BD7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061324" y="3749040"/>
            <a:ext cx="3663961" cy="2331720"/>
          </a:xfrm>
          <a:prstGeom prst="rect">
            <a:avLst/>
          </a:prstGeom>
          <a:solidFill>
            <a:schemeClr val="accent5"/>
          </a:solidFill>
        </p:spPr>
        <p:txBody>
          <a:bodyPr vert="horz" lIns="137160" tIns="274320" rIns="137160" bIns="274320" rtlCol="0" anchor="t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en-US" sz="1800" dirty="0">
                <a:solidFill>
                  <a:schemeClr val="accent4"/>
                </a:solidFill>
              </a:defRPr>
            </a:lvl1pPr>
          </a:lstStyle>
          <a:p>
            <a:pPr marL="287338" lvl="0" indent="-287338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8AB714AD-04ED-D14E-AA32-32ABD684B03D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273082" y="3749040"/>
            <a:ext cx="3652196" cy="2331720"/>
          </a:xfrm>
          <a:prstGeom prst="rect">
            <a:avLst/>
          </a:prstGeom>
          <a:solidFill>
            <a:schemeClr val="accent5"/>
          </a:solidFill>
        </p:spPr>
        <p:txBody>
          <a:bodyPr vert="horz" lIns="137160" tIns="274320" rIns="137160" bIns="274320" rtlCol="0" anchor="t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en-US" sz="1800" dirty="0">
                <a:solidFill>
                  <a:schemeClr val="accent4"/>
                </a:solidFill>
              </a:defRPr>
            </a:lvl1pPr>
          </a:lstStyle>
          <a:p>
            <a:pPr marL="287338" lvl="0" indent="-287338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" name="Picture Placeholder 4">
            <a:extLst>
              <a:ext uri="{FF2B5EF4-FFF2-40B4-BE49-F238E27FC236}">
                <a16:creationId xmlns:a16="http://schemas.microsoft.com/office/drawing/2014/main" id="{26D08B4C-08CB-DB42-9ACF-6D152954B296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473074" y="3749040"/>
            <a:ext cx="3652197" cy="2331720"/>
          </a:xfrm>
          <a:prstGeom prst="rect">
            <a:avLst/>
          </a:prstGeom>
          <a:solidFill>
            <a:schemeClr val="accent5"/>
          </a:solidFill>
        </p:spPr>
        <p:txBody>
          <a:bodyPr vert="horz" lIns="137160" tIns="274320" rIns="137160" bIns="274320" rtlCol="0" anchor="t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en-US" sz="1800" dirty="0">
                <a:solidFill>
                  <a:schemeClr val="accent4"/>
                </a:solidFill>
              </a:defRPr>
            </a:lvl1pPr>
          </a:lstStyle>
          <a:p>
            <a:pPr marL="287338" lvl="0" indent="-287338" algn="ctr"/>
            <a:r>
              <a:rPr lang="en-US"/>
              <a:t>Click icon to add picture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0842516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s 3x Square: Brow and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4">
            <a:extLst>
              <a:ext uri="{FF2B5EF4-FFF2-40B4-BE49-F238E27FC236}">
                <a16:creationId xmlns:a16="http://schemas.microsoft.com/office/drawing/2014/main" id="{6880F47F-F674-B44C-A09F-58D1737190CB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021071" y="2240280"/>
            <a:ext cx="2486409" cy="2606040"/>
          </a:xfrm>
          <a:custGeom>
            <a:avLst/>
            <a:gdLst>
              <a:gd name="connsiteX0" fmla="*/ 0 w 3656965"/>
              <a:gd name="connsiteY0" fmla="*/ 201274 h 2331720"/>
              <a:gd name="connsiteX1" fmla="*/ 201274 w 3656965"/>
              <a:gd name="connsiteY1" fmla="*/ 0 h 2331720"/>
              <a:gd name="connsiteX2" fmla="*/ 3455691 w 3656965"/>
              <a:gd name="connsiteY2" fmla="*/ 0 h 2331720"/>
              <a:gd name="connsiteX3" fmla="*/ 3656965 w 3656965"/>
              <a:gd name="connsiteY3" fmla="*/ 201274 h 2331720"/>
              <a:gd name="connsiteX4" fmla="*/ 3656965 w 3656965"/>
              <a:gd name="connsiteY4" fmla="*/ 2130446 h 2331720"/>
              <a:gd name="connsiteX5" fmla="*/ 3455691 w 3656965"/>
              <a:gd name="connsiteY5" fmla="*/ 2331720 h 2331720"/>
              <a:gd name="connsiteX6" fmla="*/ 201274 w 3656965"/>
              <a:gd name="connsiteY6" fmla="*/ 2331720 h 2331720"/>
              <a:gd name="connsiteX7" fmla="*/ 0 w 3656965"/>
              <a:gd name="connsiteY7" fmla="*/ 2130446 h 2331720"/>
              <a:gd name="connsiteX8" fmla="*/ 0 w 3656965"/>
              <a:gd name="connsiteY8" fmla="*/ 201274 h 2331720"/>
              <a:gd name="connsiteX0" fmla="*/ 0 w 3776747"/>
              <a:gd name="connsiteY0" fmla="*/ 201274 h 2331720"/>
              <a:gd name="connsiteX1" fmla="*/ 201274 w 3776747"/>
              <a:gd name="connsiteY1" fmla="*/ 0 h 2331720"/>
              <a:gd name="connsiteX2" fmla="*/ 3455691 w 3776747"/>
              <a:gd name="connsiteY2" fmla="*/ 0 h 2331720"/>
              <a:gd name="connsiteX3" fmla="*/ 3656965 w 3776747"/>
              <a:gd name="connsiteY3" fmla="*/ 2130446 h 2331720"/>
              <a:gd name="connsiteX4" fmla="*/ 3455691 w 3776747"/>
              <a:gd name="connsiteY4" fmla="*/ 2331720 h 2331720"/>
              <a:gd name="connsiteX5" fmla="*/ 201274 w 3776747"/>
              <a:gd name="connsiteY5" fmla="*/ 2331720 h 2331720"/>
              <a:gd name="connsiteX6" fmla="*/ 0 w 3776747"/>
              <a:gd name="connsiteY6" fmla="*/ 2130446 h 2331720"/>
              <a:gd name="connsiteX7" fmla="*/ 0 w 3776747"/>
              <a:gd name="connsiteY7" fmla="*/ 201274 h 2331720"/>
              <a:gd name="connsiteX0" fmla="*/ 0 w 3656965"/>
              <a:gd name="connsiteY0" fmla="*/ 201274 h 2331720"/>
              <a:gd name="connsiteX1" fmla="*/ 201274 w 3656965"/>
              <a:gd name="connsiteY1" fmla="*/ 0 h 2331720"/>
              <a:gd name="connsiteX2" fmla="*/ 3455691 w 3656965"/>
              <a:gd name="connsiteY2" fmla="*/ 0 h 2331720"/>
              <a:gd name="connsiteX3" fmla="*/ 3656965 w 3656965"/>
              <a:gd name="connsiteY3" fmla="*/ 2130446 h 2331720"/>
              <a:gd name="connsiteX4" fmla="*/ 3455691 w 3656965"/>
              <a:gd name="connsiteY4" fmla="*/ 2331720 h 2331720"/>
              <a:gd name="connsiteX5" fmla="*/ 201274 w 3656965"/>
              <a:gd name="connsiteY5" fmla="*/ 2331720 h 2331720"/>
              <a:gd name="connsiteX6" fmla="*/ 0 w 3656965"/>
              <a:gd name="connsiteY6" fmla="*/ 2130446 h 2331720"/>
              <a:gd name="connsiteX7" fmla="*/ 0 w 3656965"/>
              <a:gd name="connsiteY7" fmla="*/ 201274 h 2331720"/>
              <a:gd name="connsiteX0" fmla="*/ 0 w 3658078"/>
              <a:gd name="connsiteY0" fmla="*/ 201274 h 2331720"/>
              <a:gd name="connsiteX1" fmla="*/ 201274 w 3658078"/>
              <a:gd name="connsiteY1" fmla="*/ 0 h 2331720"/>
              <a:gd name="connsiteX2" fmla="*/ 3655716 w 3658078"/>
              <a:gd name="connsiteY2" fmla="*/ 0 h 2331720"/>
              <a:gd name="connsiteX3" fmla="*/ 3656965 w 3658078"/>
              <a:gd name="connsiteY3" fmla="*/ 2130446 h 2331720"/>
              <a:gd name="connsiteX4" fmla="*/ 3455691 w 3658078"/>
              <a:gd name="connsiteY4" fmla="*/ 2331720 h 2331720"/>
              <a:gd name="connsiteX5" fmla="*/ 201274 w 3658078"/>
              <a:gd name="connsiteY5" fmla="*/ 2331720 h 2331720"/>
              <a:gd name="connsiteX6" fmla="*/ 0 w 3658078"/>
              <a:gd name="connsiteY6" fmla="*/ 2130446 h 2331720"/>
              <a:gd name="connsiteX7" fmla="*/ 0 w 3658078"/>
              <a:gd name="connsiteY7" fmla="*/ 201274 h 2331720"/>
              <a:gd name="connsiteX0" fmla="*/ 0 w 3656965"/>
              <a:gd name="connsiteY0" fmla="*/ 201274 h 2331720"/>
              <a:gd name="connsiteX1" fmla="*/ 201274 w 3656965"/>
              <a:gd name="connsiteY1" fmla="*/ 0 h 2331720"/>
              <a:gd name="connsiteX2" fmla="*/ 2222320 w 3656965"/>
              <a:gd name="connsiteY2" fmla="*/ 0 h 2331720"/>
              <a:gd name="connsiteX3" fmla="*/ 3656965 w 3656965"/>
              <a:gd name="connsiteY3" fmla="*/ 2130446 h 2331720"/>
              <a:gd name="connsiteX4" fmla="*/ 3455691 w 3656965"/>
              <a:gd name="connsiteY4" fmla="*/ 2331720 h 2331720"/>
              <a:gd name="connsiteX5" fmla="*/ 201274 w 3656965"/>
              <a:gd name="connsiteY5" fmla="*/ 2331720 h 2331720"/>
              <a:gd name="connsiteX6" fmla="*/ 0 w 3656965"/>
              <a:gd name="connsiteY6" fmla="*/ 2130446 h 2331720"/>
              <a:gd name="connsiteX7" fmla="*/ 0 w 3656965"/>
              <a:gd name="connsiteY7" fmla="*/ 201274 h 2331720"/>
              <a:gd name="connsiteX0" fmla="*/ 0 w 3656965"/>
              <a:gd name="connsiteY0" fmla="*/ 201274 h 2331720"/>
              <a:gd name="connsiteX1" fmla="*/ 201274 w 3656965"/>
              <a:gd name="connsiteY1" fmla="*/ 0 h 2331720"/>
              <a:gd name="connsiteX2" fmla="*/ 2222320 w 3656965"/>
              <a:gd name="connsiteY2" fmla="*/ 0 h 2331720"/>
              <a:gd name="connsiteX3" fmla="*/ 3656965 w 3656965"/>
              <a:gd name="connsiteY3" fmla="*/ 2130446 h 2331720"/>
              <a:gd name="connsiteX4" fmla="*/ 2048239 w 3656965"/>
              <a:gd name="connsiteY4" fmla="*/ 2331720 h 2331720"/>
              <a:gd name="connsiteX5" fmla="*/ 201274 w 3656965"/>
              <a:gd name="connsiteY5" fmla="*/ 2331720 h 2331720"/>
              <a:gd name="connsiteX6" fmla="*/ 0 w 3656965"/>
              <a:gd name="connsiteY6" fmla="*/ 2130446 h 2331720"/>
              <a:gd name="connsiteX7" fmla="*/ 0 w 3656965"/>
              <a:gd name="connsiteY7" fmla="*/ 201274 h 2331720"/>
              <a:gd name="connsiteX0" fmla="*/ 0 w 2224682"/>
              <a:gd name="connsiteY0" fmla="*/ 201274 h 2331720"/>
              <a:gd name="connsiteX1" fmla="*/ 201274 w 2224682"/>
              <a:gd name="connsiteY1" fmla="*/ 0 h 2331720"/>
              <a:gd name="connsiteX2" fmla="*/ 2222320 w 2224682"/>
              <a:gd name="connsiteY2" fmla="*/ 0 h 2331720"/>
              <a:gd name="connsiteX3" fmla="*/ 2223569 w 2224682"/>
              <a:gd name="connsiteY3" fmla="*/ 2156390 h 2331720"/>
              <a:gd name="connsiteX4" fmla="*/ 2048239 w 2224682"/>
              <a:gd name="connsiteY4" fmla="*/ 2331720 h 2331720"/>
              <a:gd name="connsiteX5" fmla="*/ 201274 w 2224682"/>
              <a:gd name="connsiteY5" fmla="*/ 2331720 h 2331720"/>
              <a:gd name="connsiteX6" fmla="*/ 0 w 2224682"/>
              <a:gd name="connsiteY6" fmla="*/ 2130446 h 2331720"/>
              <a:gd name="connsiteX7" fmla="*/ 0 w 2224682"/>
              <a:gd name="connsiteY7" fmla="*/ 201274 h 2331720"/>
              <a:gd name="connsiteX0" fmla="*/ 0 w 2224682"/>
              <a:gd name="connsiteY0" fmla="*/ 201274 h 2331720"/>
              <a:gd name="connsiteX1" fmla="*/ 201274 w 2224682"/>
              <a:gd name="connsiteY1" fmla="*/ 0 h 2331720"/>
              <a:gd name="connsiteX2" fmla="*/ 2222320 w 2224682"/>
              <a:gd name="connsiteY2" fmla="*/ 0 h 2331720"/>
              <a:gd name="connsiteX3" fmla="*/ 2223570 w 2224682"/>
              <a:gd name="connsiteY3" fmla="*/ 2126796 h 2331720"/>
              <a:gd name="connsiteX4" fmla="*/ 2048239 w 2224682"/>
              <a:gd name="connsiteY4" fmla="*/ 2331720 h 2331720"/>
              <a:gd name="connsiteX5" fmla="*/ 201274 w 2224682"/>
              <a:gd name="connsiteY5" fmla="*/ 2331720 h 2331720"/>
              <a:gd name="connsiteX6" fmla="*/ 0 w 2224682"/>
              <a:gd name="connsiteY6" fmla="*/ 2130446 h 2331720"/>
              <a:gd name="connsiteX7" fmla="*/ 0 w 2224682"/>
              <a:gd name="connsiteY7" fmla="*/ 201274 h 2331720"/>
              <a:gd name="connsiteX0" fmla="*/ 0 w 2224682"/>
              <a:gd name="connsiteY0" fmla="*/ 201274 h 2331720"/>
              <a:gd name="connsiteX1" fmla="*/ 201274 w 2224682"/>
              <a:gd name="connsiteY1" fmla="*/ 0 h 2331720"/>
              <a:gd name="connsiteX2" fmla="*/ 2222320 w 2224682"/>
              <a:gd name="connsiteY2" fmla="*/ 0 h 2331720"/>
              <a:gd name="connsiteX3" fmla="*/ 2223570 w 2224682"/>
              <a:gd name="connsiteY3" fmla="*/ 2126796 h 2331720"/>
              <a:gd name="connsiteX4" fmla="*/ 2009767 w 2224682"/>
              <a:gd name="connsiteY4" fmla="*/ 2331720 h 2331720"/>
              <a:gd name="connsiteX5" fmla="*/ 201274 w 2224682"/>
              <a:gd name="connsiteY5" fmla="*/ 2331720 h 2331720"/>
              <a:gd name="connsiteX6" fmla="*/ 0 w 2224682"/>
              <a:gd name="connsiteY6" fmla="*/ 2130446 h 2331720"/>
              <a:gd name="connsiteX7" fmla="*/ 0 w 2224682"/>
              <a:gd name="connsiteY7" fmla="*/ 201274 h 2331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24682" h="2331720">
                <a:moveTo>
                  <a:pt x="0" y="201274"/>
                </a:moveTo>
                <a:cubicBezTo>
                  <a:pt x="0" y="90113"/>
                  <a:pt x="90113" y="0"/>
                  <a:pt x="201274" y="0"/>
                </a:cubicBezTo>
                <a:lnTo>
                  <a:pt x="2222320" y="0"/>
                </a:lnTo>
                <a:cubicBezTo>
                  <a:pt x="2226768" y="5824"/>
                  <a:pt x="2223570" y="1738176"/>
                  <a:pt x="2223570" y="2126796"/>
                </a:cubicBezTo>
                <a:cubicBezTo>
                  <a:pt x="2223570" y="2237957"/>
                  <a:pt x="2120928" y="2331720"/>
                  <a:pt x="2009767" y="2331720"/>
                </a:cubicBezTo>
                <a:lnTo>
                  <a:pt x="201274" y="2331720"/>
                </a:lnTo>
                <a:cubicBezTo>
                  <a:pt x="90113" y="2331720"/>
                  <a:pt x="0" y="2241607"/>
                  <a:pt x="0" y="2130446"/>
                </a:cubicBezTo>
                <a:lnTo>
                  <a:pt x="0" y="201274"/>
                </a:lnTo>
                <a:close/>
              </a:path>
            </a:pathLst>
          </a:custGeom>
          <a:solidFill>
            <a:schemeClr val="accent5"/>
          </a:solidFill>
        </p:spPr>
        <p:txBody>
          <a:bodyPr vert="horz" lIns="137160" tIns="274320" rIns="137160" bIns="274320" rtlCol="0" anchor="t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en-US" sz="1800" dirty="0">
                <a:solidFill>
                  <a:schemeClr val="accent4"/>
                </a:solidFill>
              </a:defRPr>
            </a:lvl1pPr>
          </a:lstStyle>
          <a:p>
            <a:pPr marL="287338" lvl="0" indent="-287338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30D4F522-AF5A-F944-8A53-12A92CE142F3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627111" y="2240280"/>
            <a:ext cx="2486409" cy="2606040"/>
          </a:xfrm>
          <a:custGeom>
            <a:avLst/>
            <a:gdLst>
              <a:gd name="connsiteX0" fmla="*/ 0 w 3656965"/>
              <a:gd name="connsiteY0" fmla="*/ 201274 h 2331720"/>
              <a:gd name="connsiteX1" fmla="*/ 201274 w 3656965"/>
              <a:gd name="connsiteY1" fmla="*/ 0 h 2331720"/>
              <a:gd name="connsiteX2" fmla="*/ 3455691 w 3656965"/>
              <a:gd name="connsiteY2" fmla="*/ 0 h 2331720"/>
              <a:gd name="connsiteX3" fmla="*/ 3656965 w 3656965"/>
              <a:gd name="connsiteY3" fmla="*/ 201274 h 2331720"/>
              <a:gd name="connsiteX4" fmla="*/ 3656965 w 3656965"/>
              <a:gd name="connsiteY4" fmla="*/ 2130446 h 2331720"/>
              <a:gd name="connsiteX5" fmla="*/ 3455691 w 3656965"/>
              <a:gd name="connsiteY5" fmla="*/ 2331720 h 2331720"/>
              <a:gd name="connsiteX6" fmla="*/ 201274 w 3656965"/>
              <a:gd name="connsiteY6" fmla="*/ 2331720 h 2331720"/>
              <a:gd name="connsiteX7" fmla="*/ 0 w 3656965"/>
              <a:gd name="connsiteY7" fmla="*/ 2130446 h 2331720"/>
              <a:gd name="connsiteX8" fmla="*/ 0 w 3656965"/>
              <a:gd name="connsiteY8" fmla="*/ 201274 h 2331720"/>
              <a:gd name="connsiteX0" fmla="*/ 0 w 3776747"/>
              <a:gd name="connsiteY0" fmla="*/ 201274 h 2331720"/>
              <a:gd name="connsiteX1" fmla="*/ 201274 w 3776747"/>
              <a:gd name="connsiteY1" fmla="*/ 0 h 2331720"/>
              <a:gd name="connsiteX2" fmla="*/ 3455691 w 3776747"/>
              <a:gd name="connsiteY2" fmla="*/ 0 h 2331720"/>
              <a:gd name="connsiteX3" fmla="*/ 3656965 w 3776747"/>
              <a:gd name="connsiteY3" fmla="*/ 2130446 h 2331720"/>
              <a:gd name="connsiteX4" fmla="*/ 3455691 w 3776747"/>
              <a:gd name="connsiteY4" fmla="*/ 2331720 h 2331720"/>
              <a:gd name="connsiteX5" fmla="*/ 201274 w 3776747"/>
              <a:gd name="connsiteY5" fmla="*/ 2331720 h 2331720"/>
              <a:gd name="connsiteX6" fmla="*/ 0 w 3776747"/>
              <a:gd name="connsiteY6" fmla="*/ 2130446 h 2331720"/>
              <a:gd name="connsiteX7" fmla="*/ 0 w 3776747"/>
              <a:gd name="connsiteY7" fmla="*/ 201274 h 2331720"/>
              <a:gd name="connsiteX0" fmla="*/ 0 w 3656965"/>
              <a:gd name="connsiteY0" fmla="*/ 201274 h 2331720"/>
              <a:gd name="connsiteX1" fmla="*/ 201274 w 3656965"/>
              <a:gd name="connsiteY1" fmla="*/ 0 h 2331720"/>
              <a:gd name="connsiteX2" fmla="*/ 3455691 w 3656965"/>
              <a:gd name="connsiteY2" fmla="*/ 0 h 2331720"/>
              <a:gd name="connsiteX3" fmla="*/ 3656965 w 3656965"/>
              <a:gd name="connsiteY3" fmla="*/ 2130446 h 2331720"/>
              <a:gd name="connsiteX4" fmla="*/ 3455691 w 3656965"/>
              <a:gd name="connsiteY4" fmla="*/ 2331720 h 2331720"/>
              <a:gd name="connsiteX5" fmla="*/ 201274 w 3656965"/>
              <a:gd name="connsiteY5" fmla="*/ 2331720 h 2331720"/>
              <a:gd name="connsiteX6" fmla="*/ 0 w 3656965"/>
              <a:gd name="connsiteY6" fmla="*/ 2130446 h 2331720"/>
              <a:gd name="connsiteX7" fmla="*/ 0 w 3656965"/>
              <a:gd name="connsiteY7" fmla="*/ 201274 h 2331720"/>
              <a:gd name="connsiteX0" fmla="*/ 0 w 3658078"/>
              <a:gd name="connsiteY0" fmla="*/ 201274 h 2331720"/>
              <a:gd name="connsiteX1" fmla="*/ 201274 w 3658078"/>
              <a:gd name="connsiteY1" fmla="*/ 0 h 2331720"/>
              <a:gd name="connsiteX2" fmla="*/ 3655716 w 3658078"/>
              <a:gd name="connsiteY2" fmla="*/ 0 h 2331720"/>
              <a:gd name="connsiteX3" fmla="*/ 3656965 w 3658078"/>
              <a:gd name="connsiteY3" fmla="*/ 2130446 h 2331720"/>
              <a:gd name="connsiteX4" fmla="*/ 3455691 w 3658078"/>
              <a:gd name="connsiteY4" fmla="*/ 2331720 h 2331720"/>
              <a:gd name="connsiteX5" fmla="*/ 201274 w 3658078"/>
              <a:gd name="connsiteY5" fmla="*/ 2331720 h 2331720"/>
              <a:gd name="connsiteX6" fmla="*/ 0 w 3658078"/>
              <a:gd name="connsiteY6" fmla="*/ 2130446 h 2331720"/>
              <a:gd name="connsiteX7" fmla="*/ 0 w 3658078"/>
              <a:gd name="connsiteY7" fmla="*/ 201274 h 2331720"/>
              <a:gd name="connsiteX0" fmla="*/ 0 w 3656965"/>
              <a:gd name="connsiteY0" fmla="*/ 201274 h 2331720"/>
              <a:gd name="connsiteX1" fmla="*/ 201274 w 3656965"/>
              <a:gd name="connsiteY1" fmla="*/ 0 h 2331720"/>
              <a:gd name="connsiteX2" fmla="*/ 2222320 w 3656965"/>
              <a:gd name="connsiteY2" fmla="*/ 0 h 2331720"/>
              <a:gd name="connsiteX3" fmla="*/ 3656965 w 3656965"/>
              <a:gd name="connsiteY3" fmla="*/ 2130446 h 2331720"/>
              <a:gd name="connsiteX4" fmla="*/ 3455691 w 3656965"/>
              <a:gd name="connsiteY4" fmla="*/ 2331720 h 2331720"/>
              <a:gd name="connsiteX5" fmla="*/ 201274 w 3656965"/>
              <a:gd name="connsiteY5" fmla="*/ 2331720 h 2331720"/>
              <a:gd name="connsiteX6" fmla="*/ 0 w 3656965"/>
              <a:gd name="connsiteY6" fmla="*/ 2130446 h 2331720"/>
              <a:gd name="connsiteX7" fmla="*/ 0 w 3656965"/>
              <a:gd name="connsiteY7" fmla="*/ 201274 h 2331720"/>
              <a:gd name="connsiteX0" fmla="*/ 0 w 3656965"/>
              <a:gd name="connsiteY0" fmla="*/ 201274 h 2331720"/>
              <a:gd name="connsiteX1" fmla="*/ 201274 w 3656965"/>
              <a:gd name="connsiteY1" fmla="*/ 0 h 2331720"/>
              <a:gd name="connsiteX2" fmla="*/ 2222320 w 3656965"/>
              <a:gd name="connsiteY2" fmla="*/ 0 h 2331720"/>
              <a:gd name="connsiteX3" fmla="*/ 3656965 w 3656965"/>
              <a:gd name="connsiteY3" fmla="*/ 2130446 h 2331720"/>
              <a:gd name="connsiteX4" fmla="*/ 2048239 w 3656965"/>
              <a:gd name="connsiteY4" fmla="*/ 2331720 h 2331720"/>
              <a:gd name="connsiteX5" fmla="*/ 201274 w 3656965"/>
              <a:gd name="connsiteY5" fmla="*/ 2331720 h 2331720"/>
              <a:gd name="connsiteX6" fmla="*/ 0 w 3656965"/>
              <a:gd name="connsiteY6" fmla="*/ 2130446 h 2331720"/>
              <a:gd name="connsiteX7" fmla="*/ 0 w 3656965"/>
              <a:gd name="connsiteY7" fmla="*/ 201274 h 2331720"/>
              <a:gd name="connsiteX0" fmla="*/ 0 w 2224682"/>
              <a:gd name="connsiteY0" fmla="*/ 201274 h 2331720"/>
              <a:gd name="connsiteX1" fmla="*/ 201274 w 2224682"/>
              <a:gd name="connsiteY1" fmla="*/ 0 h 2331720"/>
              <a:gd name="connsiteX2" fmla="*/ 2222320 w 2224682"/>
              <a:gd name="connsiteY2" fmla="*/ 0 h 2331720"/>
              <a:gd name="connsiteX3" fmla="*/ 2223569 w 2224682"/>
              <a:gd name="connsiteY3" fmla="*/ 2156390 h 2331720"/>
              <a:gd name="connsiteX4" fmla="*/ 2048239 w 2224682"/>
              <a:gd name="connsiteY4" fmla="*/ 2331720 h 2331720"/>
              <a:gd name="connsiteX5" fmla="*/ 201274 w 2224682"/>
              <a:gd name="connsiteY5" fmla="*/ 2331720 h 2331720"/>
              <a:gd name="connsiteX6" fmla="*/ 0 w 2224682"/>
              <a:gd name="connsiteY6" fmla="*/ 2130446 h 2331720"/>
              <a:gd name="connsiteX7" fmla="*/ 0 w 2224682"/>
              <a:gd name="connsiteY7" fmla="*/ 201274 h 2331720"/>
              <a:gd name="connsiteX0" fmla="*/ 0 w 2224682"/>
              <a:gd name="connsiteY0" fmla="*/ 201274 h 2331720"/>
              <a:gd name="connsiteX1" fmla="*/ 201274 w 2224682"/>
              <a:gd name="connsiteY1" fmla="*/ 0 h 2331720"/>
              <a:gd name="connsiteX2" fmla="*/ 2222320 w 2224682"/>
              <a:gd name="connsiteY2" fmla="*/ 0 h 2331720"/>
              <a:gd name="connsiteX3" fmla="*/ 2223570 w 2224682"/>
              <a:gd name="connsiteY3" fmla="*/ 2126796 h 2331720"/>
              <a:gd name="connsiteX4" fmla="*/ 2048239 w 2224682"/>
              <a:gd name="connsiteY4" fmla="*/ 2331720 h 2331720"/>
              <a:gd name="connsiteX5" fmla="*/ 201274 w 2224682"/>
              <a:gd name="connsiteY5" fmla="*/ 2331720 h 2331720"/>
              <a:gd name="connsiteX6" fmla="*/ 0 w 2224682"/>
              <a:gd name="connsiteY6" fmla="*/ 2130446 h 2331720"/>
              <a:gd name="connsiteX7" fmla="*/ 0 w 2224682"/>
              <a:gd name="connsiteY7" fmla="*/ 201274 h 2331720"/>
              <a:gd name="connsiteX0" fmla="*/ 0 w 2224682"/>
              <a:gd name="connsiteY0" fmla="*/ 201274 h 2331720"/>
              <a:gd name="connsiteX1" fmla="*/ 201274 w 2224682"/>
              <a:gd name="connsiteY1" fmla="*/ 0 h 2331720"/>
              <a:gd name="connsiteX2" fmla="*/ 2222320 w 2224682"/>
              <a:gd name="connsiteY2" fmla="*/ 0 h 2331720"/>
              <a:gd name="connsiteX3" fmla="*/ 2223570 w 2224682"/>
              <a:gd name="connsiteY3" fmla="*/ 2126796 h 2331720"/>
              <a:gd name="connsiteX4" fmla="*/ 2009767 w 2224682"/>
              <a:gd name="connsiteY4" fmla="*/ 2331720 h 2331720"/>
              <a:gd name="connsiteX5" fmla="*/ 201274 w 2224682"/>
              <a:gd name="connsiteY5" fmla="*/ 2331720 h 2331720"/>
              <a:gd name="connsiteX6" fmla="*/ 0 w 2224682"/>
              <a:gd name="connsiteY6" fmla="*/ 2130446 h 2331720"/>
              <a:gd name="connsiteX7" fmla="*/ 0 w 2224682"/>
              <a:gd name="connsiteY7" fmla="*/ 201274 h 2331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24682" h="2331720">
                <a:moveTo>
                  <a:pt x="0" y="201274"/>
                </a:moveTo>
                <a:cubicBezTo>
                  <a:pt x="0" y="90113"/>
                  <a:pt x="90113" y="0"/>
                  <a:pt x="201274" y="0"/>
                </a:cubicBezTo>
                <a:lnTo>
                  <a:pt x="2222320" y="0"/>
                </a:lnTo>
                <a:cubicBezTo>
                  <a:pt x="2226768" y="5824"/>
                  <a:pt x="2223570" y="1738176"/>
                  <a:pt x="2223570" y="2126796"/>
                </a:cubicBezTo>
                <a:cubicBezTo>
                  <a:pt x="2223570" y="2237957"/>
                  <a:pt x="2120928" y="2331720"/>
                  <a:pt x="2009767" y="2331720"/>
                </a:cubicBezTo>
                <a:lnTo>
                  <a:pt x="201274" y="2331720"/>
                </a:lnTo>
                <a:cubicBezTo>
                  <a:pt x="90113" y="2331720"/>
                  <a:pt x="0" y="2241607"/>
                  <a:pt x="0" y="2130446"/>
                </a:cubicBezTo>
                <a:lnTo>
                  <a:pt x="0" y="201274"/>
                </a:lnTo>
                <a:close/>
              </a:path>
            </a:pathLst>
          </a:custGeom>
          <a:solidFill>
            <a:schemeClr val="accent5"/>
          </a:solidFill>
        </p:spPr>
        <p:txBody>
          <a:bodyPr vert="horz" lIns="137160" tIns="274320" rIns="137160" bIns="274320" rtlCol="0" anchor="t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en-US" sz="1800" dirty="0">
                <a:solidFill>
                  <a:schemeClr val="accent4"/>
                </a:solidFill>
              </a:defRPr>
            </a:lvl1pPr>
          </a:lstStyle>
          <a:p>
            <a:pPr marL="287338" lvl="0" indent="-287338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" name="Picture Placeholder 4">
            <a:extLst>
              <a:ext uri="{FF2B5EF4-FFF2-40B4-BE49-F238E27FC236}">
                <a16:creationId xmlns:a16="http://schemas.microsoft.com/office/drawing/2014/main" id="{A64242F8-6C64-BC40-ADF5-0D67C98ABC5C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9229922" y="2240280"/>
            <a:ext cx="2486409" cy="2606040"/>
          </a:xfrm>
          <a:custGeom>
            <a:avLst/>
            <a:gdLst>
              <a:gd name="connsiteX0" fmla="*/ 0 w 3656965"/>
              <a:gd name="connsiteY0" fmla="*/ 201274 h 2331720"/>
              <a:gd name="connsiteX1" fmla="*/ 201274 w 3656965"/>
              <a:gd name="connsiteY1" fmla="*/ 0 h 2331720"/>
              <a:gd name="connsiteX2" fmla="*/ 3455691 w 3656965"/>
              <a:gd name="connsiteY2" fmla="*/ 0 h 2331720"/>
              <a:gd name="connsiteX3" fmla="*/ 3656965 w 3656965"/>
              <a:gd name="connsiteY3" fmla="*/ 201274 h 2331720"/>
              <a:gd name="connsiteX4" fmla="*/ 3656965 w 3656965"/>
              <a:gd name="connsiteY4" fmla="*/ 2130446 h 2331720"/>
              <a:gd name="connsiteX5" fmla="*/ 3455691 w 3656965"/>
              <a:gd name="connsiteY5" fmla="*/ 2331720 h 2331720"/>
              <a:gd name="connsiteX6" fmla="*/ 201274 w 3656965"/>
              <a:gd name="connsiteY6" fmla="*/ 2331720 h 2331720"/>
              <a:gd name="connsiteX7" fmla="*/ 0 w 3656965"/>
              <a:gd name="connsiteY7" fmla="*/ 2130446 h 2331720"/>
              <a:gd name="connsiteX8" fmla="*/ 0 w 3656965"/>
              <a:gd name="connsiteY8" fmla="*/ 201274 h 2331720"/>
              <a:gd name="connsiteX0" fmla="*/ 0 w 3776747"/>
              <a:gd name="connsiteY0" fmla="*/ 201274 h 2331720"/>
              <a:gd name="connsiteX1" fmla="*/ 201274 w 3776747"/>
              <a:gd name="connsiteY1" fmla="*/ 0 h 2331720"/>
              <a:gd name="connsiteX2" fmla="*/ 3455691 w 3776747"/>
              <a:gd name="connsiteY2" fmla="*/ 0 h 2331720"/>
              <a:gd name="connsiteX3" fmla="*/ 3656965 w 3776747"/>
              <a:gd name="connsiteY3" fmla="*/ 2130446 h 2331720"/>
              <a:gd name="connsiteX4" fmla="*/ 3455691 w 3776747"/>
              <a:gd name="connsiteY4" fmla="*/ 2331720 h 2331720"/>
              <a:gd name="connsiteX5" fmla="*/ 201274 w 3776747"/>
              <a:gd name="connsiteY5" fmla="*/ 2331720 h 2331720"/>
              <a:gd name="connsiteX6" fmla="*/ 0 w 3776747"/>
              <a:gd name="connsiteY6" fmla="*/ 2130446 h 2331720"/>
              <a:gd name="connsiteX7" fmla="*/ 0 w 3776747"/>
              <a:gd name="connsiteY7" fmla="*/ 201274 h 2331720"/>
              <a:gd name="connsiteX0" fmla="*/ 0 w 3656965"/>
              <a:gd name="connsiteY0" fmla="*/ 201274 h 2331720"/>
              <a:gd name="connsiteX1" fmla="*/ 201274 w 3656965"/>
              <a:gd name="connsiteY1" fmla="*/ 0 h 2331720"/>
              <a:gd name="connsiteX2" fmla="*/ 3455691 w 3656965"/>
              <a:gd name="connsiteY2" fmla="*/ 0 h 2331720"/>
              <a:gd name="connsiteX3" fmla="*/ 3656965 w 3656965"/>
              <a:gd name="connsiteY3" fmla="*/ 2130446 h 2331720"/>
              <a:gd name="connsiteX4" fmla="*/ 3455691 w 3656965"/>
              <a:gd name="connsiteY4" fmla="*/ 2331720 h 2331720"/>
              <a:gd name="connsiteX5" fmla="*/ 201274 w 3656965"/>
              <a:gd name="connsiteY5" fmla="*/ 2331720 h 2331720"/>
              <a:gd name="connsiteX6" fmla="*/ 0 w 3656965"/>
              <a:gd name="connsiteY6" fmla="*/ 2130446 h 2331720"/>
              <a:gd name="connsiteX7" fmla="*/ 0 w 3656965"/>
              <a:gd name="connsiteY7" fmla="*/ 201274 h 2331720"/>
              <a:gd name="connsiteX0" fmla="*/ 0 w 3658078"/>
              <a:gd name="connsiteY0" fmla="*/ 201274 h 2331720"/>
              <a:gd name="connsiteX1" fmla="*/ 201274 w 3658078"/>
              <a:gd name="connsiteY1" fmla="*/ 0 h 2331720"/>
              <a:gd name="connsiteX2" fmla="*/ 3655716 w 3658078"/>
              <a:gd name="connsiteY2" fmla="*/ 0 h 2331720"/>
              <a:gd name="connsiteX3" fmla="*/ 3656965 w 3658078"/>
              <a:gd name="connsiteY3" fmla="*/ 2130446 h 2331720"/>
              <a:gd name="connsiteX4" fmla="*/ 3455691 w 3658078"/>
              <a:gd name="connsiteY4" fmla="*/ 2331720 h 2331720"/>
              <a:gd name="connsiteX5" fmla="*/ 201274 w 3658078"/>
              <a:gd name="connsiteY5" fmla="*/ 2331720 h 2331720"/>
              <a:gd name="connsiteX6" fmla="*/ 0 w 3658078"/>
              <a:gd name="connsiteY6" fmla="*/ 2130446 h 2331720"/>
              <a:gd name="connsiteX7" fmla="*/ 0 w 3658078"/>
              <a:gd name="connsiteY7" fmla="*/ 201274 h 2331720"/>
              <a:gd name="connsiteX0" fmla="*/ 0 w 3656965"/>
              <a:gd name="connsiteY0" fmla="*/ 201274 h 2331720"/>
              <a:gd name="connsiteX1" fmla="*/ 201274 w 3656965"/>
              <a:gd name="connsiteY1" fmla="*/ 0 h 2331720"/>
              <a:gd name="connsiteX2" fmla="*/ 2222320 w 3656965"/>
              <a:gd name="connsiteY2" fmla="*/ 0 h 2331720"/>
              <a:gd name="connsiteX3" fmla="*/ 3656965 w 3656965"/>
              <a:gd name="connsiteY3" fmla="*/ 2130446 h 2331720"/>
              <a:gd name="connsiteX4" fmla="*/ 3455691 w 3656965"/>
              <a:gd name="connsiteY4" fmla="*/ 2331720 h 2331720"/>
              <a:gd name="connsiteX5" fmla="*/ 201274 w 3656965"/>
              <a:gd name="connsiteY5" fmla="*/ 2331720 h 2331720"/>
              <a:gd name="connsiteX6" fmla="*/ 0 w 3656965"/>
              <a:gd name="connsiteY6" fmla="*/ 2130446 h 2331720"/>
              <a:gd name="connsiteX7" fmla="*/ 0 w 3656965"/>
              <a:gd name="connsiteY7" fmla="*/ 201274 h 2331720"/>
              <a:gd name="connsiteX0" fmla="*/ 0 w 3656965"/>
              <a:gd name="connsiteY0" fmla="*/ 201274 h 2331720"/>
              <a:gd name="connsiteX1" fmla="*/ 201274 w 3656965"/>
              <a:gd name="connsiteY1" fmla="*/ 0 h 2331720"/>
              <a:gd name="connsiteX2" fmla="*/ 2222320 w 3656965"/>
              <a:gd name="connsiteY2" fmla="*/ 0 h 2331720"/>
              <a:gd name="connsiteX3" fmla="*/ 3656965 w 3656965"/>
              <a:gd name="connsiteY3" fmla="*/ 2130446 h 2331720"/>
              <a:gd name="connsiteX4" fmla="*/ 2048239 w 3656965"/>
              <a:gd name="connsiteY4" fmla="*/ 2331720 h 2331720"/>
              <a:gd name="connsiteX5" fmla="*/ 201274 w 3656965"/>
              <a:gd name="connsiteY5" fmla="*/ 2331720 h 2331720"/>
              <a:gd name="connsiteX6" fmla="*/ 0 w 3656965"/>
              <a:gd name="connsiteY6" fmla="*/ 2130446 h 2331720"/>
              <a:gd name="connsiteX7" fmla="*/ 0 w 3656965"/>
              <a:gd name="connsiteY7" fmla="*/ 201274 h 2331720"/>
              <a:gd name="connsiteX0" fmla="*/ 0 w 2224682"/>
              <a:gd name="connsiteY0" fmla="*/ 201274 h 2331720"/>
              <a:gd name="connsiteX1" fmla="*/ 201274 w 2224682"/>
              <a:gd name="connsiteY1" fmla="*/ 0 h 2331720"/>
              <a:gd name="connsiteX2" fmla="*/ 2222320 w 2224682"/>
              <a:gd name="connsiteY2" fmla="*/ 0 h 2331720"/>
              <a:gd name="connsiteX3" fmla="*/ 2223569 w 2224682"/>
              <a:gd name="connsiteY3" fmla="*/ 2156390 h 2331720"/>
              <a:gd name="connsiteX4" fmla="*/ 2048239 w 2224682"/>
              <a:gd name="connsiteY4" fmla="*/ 2331720 h 2331720"/>
              <a:gd name="connsiteX5" fmla="*/ 201274 w 2224682"/>
              <a:gd name="connsiteY5" fmla="*/ 2331720 h 2331720"/>
              <a:gd name="connsiteX6" fmla="*/ 0 w 2224682"/>
              <a:gd name="connsiteY6" fmla="*/ 2130446 h 2331720"/>
              <a:gd name="connsiteX7" fmla="*/ 0 w 2224682"/>
              <a:gd name="connsiteY7" fmla="*/ 201274 h 2331720"/>
              <a:gd name="connsiteX0" fmla="*/ 0 w 2224682"/>
              <a:gd name="connsiteY0" fmla="*/ 201274 h 2331720"/>
              <a:gd name="connsiteX1" fmla="*/ 201274 w 2224682"/>
              <a:gd name="connsiteY1" fmla="*/ 0 h 2331720"/>
              <a:gd name="connsiteX2" fmla="*/ 2222320 w 2224682"/>
              <a:gd name="connsiteY2" fmla="*/ 0 h 2331720"/>
              <a:gd name="connsiteX3" fmla="*/ 2223570 w 2224682"/>
              <a:gd name="connsiteY3" fmla="*/ 2126796 h 2331720"/>
              <a:gd name="connsiteX4" fmla="*/ 2048239 w 2224682"/>
              <a:gd name="connsiteY4" fmla="*/ 2331720 h 2331720"/>
              <a:gd name="connsiteX5" fmla="*/ 201274 w 2224682"/>
              <a:gd name="connsiteY5" fmla="*/ 2331720 h 2331720"/>
              <a:gd name="connsiteX6" fmla="*/ 0 w 2224682"/>
              <a:gd name="connsiteY6" fmla="*/ 2130446 h 2331720"/>
              <a:gd name="connsiteX7" fmla="*/ 0 w 2224682"/>
              <a:gd name="connsiteY7" fmla="*/ 201274 h 2331720"/>
              <a:gd name="connsiteX0" fmla="*/ 0 w 2224682"/>
              <a:gd name="connsiteY0" fmla="*/ 201274 h 2331720"/>
              <a:gd name="connsiteX1" fmla="*/ 201274 w 2224682"/>
              <a:gd name="connsiteY1" fmla="*/ 0 h 2331720"/>
              <a:gd name="connsiteX2" fmla="*/ 2222320 w 2224682"/>
              <a:gd name="connsiteY2" fmla="*/ 0 h 2331720"/>
              <a:gd name="connsiteX3" fmla="*/ 2223570 w 2224682"/>
              <a:gd name="connsiteY3" fmla="*/ 2126796 h 2331720"/>
              <a:gd name="connsiteX4" fmla="*/ 2009767 w 2224682"/>
              <a:gd name="connsiteY4" fmla="*/ 2331720 h 2331720"/>
              <a:gd name="connsiteX5" fmla="*/ 201274 w 2224682"/>
              <a:gd name="connsiteY5" fmla="*/ 2331720 h 2331720"/>
              <a:gd name="connsiteX6" fmla="*/ 0 w 2224682"/>
              <a:gd name="connsiteY6" fmla="*/ 2130446 h 2331720"/>
              <a:gd name="connsiteX7" fmla="*/ 0 w 2224682"/>
              <a:gd name="connsiteY7" fmla="*/ 201274 h 2331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24682" h="2331720">
                <a:moveTo>
                  <a:pt x="0" y="201274"/>
                </a:moveTo>
                <a:cubicBezTo>
                  <a:pt x="0" y="90113"/>
                  <a:pt x="90113" y="0"/>
                  <a:pt x="201274" y="0"/>
                </a:cubicBezTo>
                <a:lnTo>
                  <a:pt x="2222320" y="0"/>
                </a:lnTo>
                <a:cubicBezTo>
                  <a:pt x="2226768" y="5824"/>
                  <a:pt x="2223570" y="1738176"/>
                  <a:pt x="2223570" y="2126796"/>
                </a:cubicBezTo>
                <a:cubicBezTo>
                  <a:pt x="2223570" y="2237957"/>
                  <a:pt x="2120928" y="2331720"/>
                  <a:pt x="2009767" y="2331720"/>
                </a:cubicBezTo>
                <a:lnTo>
                  <a:pt x="201274" y="2331720"/>
                </a:lnTo>
                <a:cubicBezTo>
                  <a:pt x="90113" y="2331720"/>
                  <a:pt x="0" y="2241607"/>
                  <a:pt x="0" y="2130446"/>
                </a:cubicBezTo>
                <a:lnTo>
                  <a:pt x="0" y="201274"/>
                </a:lnTo>
                <a:close/>
              </a:path>
            </a:pathLst>
          </a:custGeom>
          <a:solidFill>
            <a:schemeClr val="accent5"/>
          </a:solidFill>
        </p:spPr>
        <p:txBody>
          <a:bodyPr vert="horz" lIns="137160" tIns="274320" rIns="137160" bIns="274320" rtlCol="0" anchor="t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en-US" sz="1800" dirty="0">
                <a:solidFill>
                  <a:schemeClr val="accent4"/>
                </a:solidFill>
              </a:defRPr>
            </a:lvl1pPr>
          </a:lstStyle>
          <a:p>
            <a:pPr marL="287338" lvl="0" indent="-287338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3567A0B-1088-E047-9FB4-02B348956588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 algn="ctr">
              <a:defRPr/>
            </a:lvl1pPr>
          </a:lstStyle>
          <a:p>
            <a:pPr marL="0" marR="0" lvl="0" indent="0" algn="ctr" defTabSz="914377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Pct val="95000"/>
              <a:buFontTx/>
              <a:buNone/>
              <a:tabLst/>
              <a:defRPr/>
            </a:pPr>
            <a:fld id="{EA543DA1-053B-459F-9A3B-E2E644C3A7CD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peedee"/>
                <a:ea typeface="+mn-ea"/>
                <a:cs typeface="+mn-cs"/>
              </a:rPr>
              <a:pPr marL="0" marR="0" lvl="0" indent="0" algn="ctr" defTabSz="914377" rtl="0" eaLnBrk="1" fontAlgn="auto" latinLnBrk="0" hangingPunct="1">
                <a:lnSpc>
                  <a:spcPct val="90000"/>
                </a:lnSpc>
                <a:spcBef>
                  <a:spcPts val="1800"/>
                </a:spcBef>
                <a:spcAft>
                  <a:spcPts val="0"/>
                </a:spcAft>
                <a:buClrTx/>
                <a:buSzPct val="95000"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eedee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565A970-4684-2F4D-98F0-4F5379F1F2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02BDD42C-F253-0643-A91B-BB12DB92EA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3075" y="1280160"/>
            <a:ext cx="3108325" cy="5120640"/>
          </a:xfrm>
          <a:prstGeom prst="rect">
            <a:avLst/>
          </a:prstGeom>
        </p:spPr>
        <p:txBody>
          <a:bodyPr vert="horz" lIns="137160" tIns="91440" rIns="137160" bIns="274320" rtlCol="0" anchor="ctr" anchorCtr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3605306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s 4x Grid: Brow &amp;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3E79FAC9-EB2E-114E-90BC-D7B50FE68CB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0624" y="3657599"/>
            <a:ext cx="2748576" cy="2746376"/>
          </a:xfrm>
          <a:custGeom>
            <a:avLst/>
            <a:gdLst>
              <a:gd name="connsiteX0" fmla="*/ 0 w 2743200"/>
              <a:gd name="connsiteY0" fmla="*/ 0 h 2743200"/>
              <a:gd name="connsiteX1" fmla="*/ 2743200 w 2743200"/>
              <a:gd name="connsiteY1" fmla="*/ 0 h 2743200"/>
              <a:gd name="connsiteX2" fmla="*/ 2743200 w 2743200"/>
              <a:gd name="connsiteY2" fmla="*/ 2743200 h 2743200"/>
              <a:gd name="connsiteX3" fmla="*/ 0 w 2743200"/>
              <a:gd name="connsiteY3" fmla="*/ 2743200 h 2743200"/>
              <a:gd name="connsiteX4" fmla="*/ 0 w 2743200"/>
              <a:gd name="connsiteY4" fmla="*/ 0 h 2743200"/>
              <a:gd name="connsiteX0" fmla="*/ 342900 w 3086100"/>
              <a:gd name="connsiteY0" fmla="*/ 0 h 3086100"/>
              <a:gd name="connsiteX1" fmla="*/ 3086100 w 3086100"/>
              <a:gd name="connsiteY1" fmla="*/ 0 h 3086100"/>
              <a:gd name="connsiteX2" fmla="*/ 3086100 w 3086100"/>
              <a:gd name="connsiteY2" fmla="*/ 2743200 h 3086100"/>
              <a:gd name="connsiteX3" fmla="*/ 342900 w 3086100"/>
              <a:gd name="connsiteY3" fmla="*/ 2743200 h 3086100"/>
              <a:gd name="connsiteX4" fmla="*/ 342900 w 3086100"/>
              <a:gd name="connsiteY4" fmla="*/ 0 h 3086100"/>
              <a:gd name="connsiteX0" fmla="*/ 348767 w 3091967"/>
              <a:gd name="connsiteY0" fmla="*/ 0 h 3011102"/>
              <a:gd name="connsiteX1" fmla="*/ 3091967 w 3091967"/>
              <a:gd name="connsiteY1" fmla="*/ 0 h 3011102"/>
              <a:gd name="connsiteX2" fmla="*/ 3091967 w 3091967"/>
              <a:gd name="connsiteY2" fmla="*/ 2743200 h 3011102"/>
              <a:gd name="connsiteX3" fmla="*/ 337143 w 3091967"/>
              <a:gd name="connsiteY3" fmla="*/ 2568844 h 3011102"/>
              <a:gd name="connsiteX4" fmla="*/ 348767 w 3091967"/>
              <a:gd name="connsiteY4" fmla="*/ 0 h 3011102"/>
              <a:gd name="connsiteX0" fmla="*/ 206259 w 2949459"/>
              <a:gd name="connsiteY0" fmla="*/ 0 h 2924885"/>
              <a:gd name="connsiteX1" fmla="*/ 2949459 w 2949459"/>
              <a:gd name="connsiteY1" fmla="*/ 0 h 2924885"/>
              <a:gd name="connsiteX2" fmla="*/ 2949459 w 2949459"/>
              <a:gd name="connsiteY2" fmla="*/ 2743200 h 2924885"/>
              <a:gd name="connsiteX3" fmla="*/ 194635 w 2949459"/>
              <a:gd name="connsiteY3" fmla="*/ 2568844 h 2924885"/>
              <a:gd name="connsiteX4" fmla="*/ 206259 w 2949459"/>
              <a:gd name="connsiteY4" fmla="*/ 0 h 2924885"/>
              <a:gd name="connsiteX0" fmla="*/ 11624 w 2754824"/>
              <a:gd name="connsiteY0" fmla="*/ 0 h 2924885"/>
              <a:gd name="connsiteX1" fmla="*/ 2754824 w 2754824"/>
              <a:gd name="connsiteY1" fmla="*/ 0 h 2924885"/>
              <a:gd name="connsiteX2" fmla="*/ 2754824 w 2754824"/>
              <a:gd name="connsiteY2" fmla="*/ 2743200 h 2924885"/>
              <a:gd name="connsiteX3" fmla="*/ 0 w 2754824"/>
              <a:gd name="connsiteY3" fmla="*/ 2568844 h 2924885"/>
              <a:gd name="connsiteX4" fmla="*/ 11624 w 2754824"/>
              <a:gd name="connsiteY4" fmla="*/ 0 h 2924885"/>
              <a:gd name="connsiteX0" fmla="*/ 64001 w 2807201"/>
              <a:gd name="connsiteY0" fmla="*/ 0 h 2925673"/>
              <a:gd name="connsiteX1" fmla="*/ 2807201 w 2807201"/>
              <a:gd name="connsiteY1" fmla="*/ 0 h 2925673"/>
              <a:gd name="connsiteX2" fmla="*/ 2807201 w 2807201"/>
              <a:gd name="connsiteY2" fmla="*/ 2743200 h 2925673"/>
              <a:gd name="connsiteX3" fmla="*/ 268062 w 2807201"/>
              <a:gd name="connsiteY3" fmla="*/ 2657960 h 2925673"/>
              <a:gd name="connsiteX4" fmla="*/ 52377 w 2807201"/>
              <a:gd name="connsiteY4" fmla="*/ 2568844 h 2925673"/>
              <a:gd name="connsiteX5" fmla="*/ 64001 w 2807201"/>
              <a:gd name="connsiteY5" fmla="*/ 0 h 2925673"/>
              <a:gd name="connsiteX0" fmla="*/ 93513 w 2836713"/>
              <a:gd name="connsiteY0" fmla="*/ 0 h 2946704"/>
              <a:gd name="connsiteX1" fmla="*/ 2836713 w 2836713"/>
              <a:gd name="connsiteY1" fmla="*/ 0 h 2946704"/>
              <a:gd name="connsiteX2" fmla="*/ 2836713 w 2836713"/>
              <a:gd name="connsiteY2" fmla="*/ 2743200 h 2946704"/>
              <a:gd name="connsiteX3" fmla="*/ 251079 w 2836713"/>
              <a:gd name="connsiteY3" fmla="*/ 2743201 h 2946704"/>
              <a:gd name="connsiteX4" fmla="*/ 81889 w 2836713"/>
              <a:gd name="connsiteY4" fmla="*/ 2568844 h 2946704"/>
              <a:gd name="connsiteX5" fmla="*/ 93513 w 2836713"/>
              <a:gd name="connsiteY5" fmla="*/ 0 h 2946704"/>
              <a:gd name="connsiteX0" fmla="*/ 21496 w 2764696"/>
              <a:gd name="connsiteY0" fmla="*/ 0 h 2946704"/>
              <a:gd name="connsiteX1" fmla="*/ 2764696 w 2764696"/>
              <a:gd name="connsiteY1" fmla="*/ 0 h 2946704"/>
              <a:gd name="connsiteX2" fmla="*/ 2764696 w 2764696"/>
              <a:gd name="connsiteY2" fmla="*/ 2743200 h 2946704"/>
              <a:gd name="connsiteX3" fmla="*/ 179062 w 2764696"/>
              <a:gd name="connsiteY3" fmla="*/ 2743201 h 2946704"/>
              <a:gd name="connsiteX4" fmla="*/ 9872 w 2764696"/>
              <a:gd name="connsiteY4" fmla="*/ 2568844 h 2946704"/>
              <a:gd name="connsiteX5" fmla="*/ 21496 w 2764696"/>
              <a:gd name="connsiteY5" fmla="*/ 0 h 2946704"/>
              <a:gd name="connsiteX0" fmla="*/ 11927 w 2755127"/>
              <a:gd name="connsiteY0" fmla="*/ 0 h 2946704"/>
              <a:gd name="connsiteX1" fmla="*/ 2755127 w 2755127"/>
              <a:gd name="connsiteY1" fmla="*/ 0 h 2946704"/>
              <a:gd name="connsiteX2" fmla="*/ 2755127 w 2755127"/>
              <a:gd name="connsiteY2" fmla="*/ 2743200 h 2946704"/>
              <a:gd name="connsiteX3" fmla="*/ 169493 w 2755127"/>
              <a:gd name="connsiteY3" fmla="*/ 2743201 h 2946704"/>
              <a:gd name="connsiteX4" fmla="*/ 303 w 2755127"/>
              <a:gd name="connsiteY4" fmla="*/ 2568844 h 2946704"/>
              <a:gd name="connsiteX5" fmla="*/ 11927 w 2755127"/>
              <a:gd name="connsiteY5" fmla="*/ 0 h 2946704"/>
              <a:gd name="connsiteX0" fmla="*/ 5611 w 2748811"/>
              <a:gd name="connsiteY0" fmla="*/ 0 h 2946704"/>
              <a:gd name="connsiteX1" fmla="*/ 2748811 w 2748811"/>
              <a:gd name="connsiteY1" fmla="*/ 0 h 2946704"/>
              <a:gd name="connsiteX2" fmla="*/ 2748811 w 2748811"/>
              <a:gd name="connsiteY2" fmla="*/ 2743200 h 2946704"/>
              <a:gd name="connsiteX3" fmla="*/ 163177 w 2748811"/>
              <a:gd name="connsiteY3" fmla="*/ 2743201 h 2946704"/>
              <a:gd name="connsiteX4" fmla="*/ 337 w 2748811"/>
              <a:gd name="connsiteY4" fmla="*/ 2527569 h 2946704"/>
              <a:gd name="connsiteX5" fmla="*/ 5611 w 2748811"/>
              <a:gd name="connsiteY5" fmla="*/ 0 h 2946704"/>
              <a:gd name="connsiteX0" fmla="*/ 18815 w 2762015"/>
              <a:gd name="connsiteY0" fmla="*/ 0 h 2947578"/>
              <a:gd name="connsiteX1" fmla="*/ 2762015 w 2762015"/>
              <a:gd name="connsiteY1" fmla="*/ 0 h 2947578"/>
              <a:gd name="connsiteX2" fmla="*/ 2762015 w 2762015"/>
              <a:gd name="connsiteY2" fmla="*/ 2743200 h 2947578"/>
              <a:gd name="connsiteX3" fmla="*/ 208131 w 2762015"/>
              <a:gd name="connsiteY3" fmla="*/ 2746376 h 2947578"/>
              <a:gd name="connsiteX4" fmla="*/ 13541 w 2762015"/>
              <a:gd name="connsiteY4" fmla="*/ 2527569 h 2947578"/>
              <a:gd name="connsiteX5" fmla="*/ 18815 w 2762015"/>
              <a:gd name="connsiteY5" fmla="*/ 0 h 2947578"/>
              <a:gd name="connsiteX0" fmla="*/ 5275 w 2748475"/>
              <a:gd name="connsiteY0" fmla="*/ 0 h 2947578"/>
              <a:gd name="connsiteX1" fmla="*/ 2748475 w 2748475"/>
              <a:gd name="connsiteY1" fmla="*/ 0 h 2947578"/>
              <a:gd name="connsiteX2" fmla="*/ 2748475 w 2748475"/>
              <a:gd name="connsiteY2" fmla="*/ 2743200 h 2947578"/>
              <a:gd name="connsiteX3" fmla="*/ 194591 w 2748475"/>
              <a:gd name="connsiteY3" fmla="*/ 2746376 h 2947578"/>
              <a:gd name="connsiteX4" fmla="*/ 1 w 2748475"/>
              <a:gd name="connsiteY4" fmla="*/ 2527569 h 2947578"/>
              <a:gd name="connsiteX5" fmla="*/ 5275 w 2748475"/>
              <a:gd name="connsiteY5" fmla="*/ 0 h 2947578"/>
              <a:gd name="connsiteX0" fmla="*/ 5376 w 2748576"/>
              <a:gd name="connsiteY0" fmla="*/ 0 h 2947578"/>
              <a:gd name="connsiteX1" fmla="*/ 2748576 w 2748576"/>
              <a:gd name="connsiteY1" fmla="*/ 0 h 2947578"/>
              <a:gd name="connsiteX2" fmla="*/ 2748576 w 2748576"/>
              <a:gd name="connsiteY2" fmla="*/ 2743200 h 2947578"/>
              <a:gd name="connsiteX3" fmla="*/ 194692 w 2748576"/>
              <a:gd name="connsiteY3" fmla="*/ 2746376 h 2947578"/>
              <a:gd name="connsiteX4" fmla="*/ 102 w 2748576"/>
              <a:gd name="connsiteY4" fmla="*/ 2527569 h 2947578"/>
              <a:gd name="connsiteX5" fmla="*/ 5376 w 2748576"/>
              <a:gd name="connsiteY5" fmla="*/ 0 h 2947578"/>
              <a:gd name="connsiteX0" fmla="*/ 5376 w 2748576"/>
              <a:gd name="connsiteY0" fmla="*/ 0 h 2940311"/>
              <a:gd name="connsiteX1" fmla="*/ 2748576 w 2748576"/>
              <a:gd name="connsiteY1" fmla="*/ 0 h 2940311"/>
              <a:gd name="connsiteX2" fmla="*/ 2748576 w 2748576"/>
              <a:gd name="connsiteY2" fmla="*/ 2743200 h 2940311"/>
              <a:gd name="connsiteX3" fmla="*/ 194692 w 2748576"/>
              <a:gd name="connsiteY3" fmla="*/ 2746376 h 2940311"/>
              <a:gd name="connsiteX4" fmla="*/ 102 w 2748576"/>
              <a:gd name="connsiteY4" fmla="*/ 2527569 h 2940311"/>
              <a:gd name="connsiteX5" fmla="*/ 5376 w 2748576"/>
              <a:gd name="connsiteY5" fmla="*/ 0 h 2940311"/>
              <a:gd name="connsiteX0" fmla="*/ 5376 w 2748576"/>
              <a:gd name="connsiteY0" fmla="*/ 0 h 2746376"/>
              <a:gd name="connsiteX1" fmla="*/ 2748576 w 2748576"/>
              <a:gd name="connsiteY1" fmla="*/ 0 h 2746376"/>
              <a:gd name="connsiteX2" fmla="*/ 2748576 w 2748576"/>
              <a:gd name="connsiteY2" fmla="*/ 2743200 h 2746376"/>
              <a:gd name="connsiteX3" fmla="*/ 194692 w 2748576"/>
              <a:gd name="connsiteY3" fmla="*/ 2746376 h 2746376"/>
              <a:gd name="connsiteX4" fmla="*/ 102 w 2748576"/>
              <a:gd name="connsiteY4" fmla="*/ 2527569 h 2746376"/>
              <a:gd name="connsiteX5" fmla="*/ 5376 w 2748576"/>
              <a:gd name="connsiteY5" fmla="*/ 0 h 2746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48576" h="2746376">
                <a:moveTo>
                  <a:pt x="5376" y="0"/>
                </a:moveTo>
                <a:lnTo>
                  <a:pt x="2748576" y="0"/>
                </a:lnTo>
                <a:lnTo>
                  <a:pt x="2748576" y="2743200"/>
                </a:lnTo>
                <a:cubicBezTo>
                  <a:pt x="2430894" y="2748532"/>
                  <a:pt x="476029" y="2743685"/>
                  <a:pt x="194692" y="2746376"/>
                </a:cubicBezTo>
                <a:cubicBezTo>
                  <a:pt x="76518" y="2740565"/>
                  <a:pt x="-3270" y="2636048"/>
                  <a:pt x="102" y="2527569"/>
                </a:cubicBezTo>
                <a:cubicBezTo>
                  <a:pt x="3474" y="2419090"/>
                  <a:pt x="1501" y="519194"/>
                  <a:pt x="5376" y="0"/>
                </a:cubicBezTo>
                <a:close/>
              </a:path>
            </a:pathLst>
          </a:custGeom>
          <a:solidFill>
            <a:schemeClr val="accent5"/>
          </a:solidFill>
        </p:spPr>
        <p:txBody>
          <a:bodyPr vert="horz" lIns="137160" tIns="274320" rIns="137160" bIns="274320" rtlCol="0" anchor="t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en-US" sz="1800" dirty="0">
                <a:solidFill>
                  <a:schemeClr val="accent4"/>
                </a:solidFill>
              </a:defRPr>
            </a:lvl1pPr>
          </a:lstStyle>
          <a:p>
            <a:pPr marL="287338" lvl="0" indent="-287338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8" name="Picture Placeholder 4">
            <a:extLst>
              <a:ext uri="{FF2B5EF4-FFF2-40B4-BE49-F238E27FC236}">
                <a16:creationId xmlns:a16="http://schemas.microsoft.com/office/drawing/2014/main" id="{6B016DA3-DBA7-1C41-8299-3292E26E35C7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976360" y="457200"/>
            <a:ext cx="2743200" cy="2514599"/>
          </a:xfrm>
          <a:prstGeom prst="rect">
            <a:avLst/>
          </a:prstGeom>
          <a:solidFill>
            <a:schemeClr val="accent5"/>
          </a:solidFill>
        </p:spPr>
        <p:txBody>
          <a:bodyPr vert="horz" lIns="137160" tIns="274320" rIns="137160" bIns="274320" rtlCol="0" anchor="t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en-US" sz="1800" dirty="0">
                <a:solidFill>
                  <a:schemeClr val="accent4"/>
                </a:solidFill>
              </a:defRPr>
            </a:lvl1pPr>
          </a:lstStyle>
          <a:p>
            <a:pPr marL="287338" lvl="0" indent="-287338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9" name="Picture Placeholder 4">
            <a:extLst>
              <a:ext uri="{FF2B5EF4-FFF2-40B4-BE49-F238E27FC236}">
                <a16:creationId xmlns:a16="http://schemas.microsoft.com/office/drawing/2014/main" id="{88577326-8E57-624C-8AFD-DFB614C974D4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092698" y="457200"/>
            <a:ext cx="2749295" cy="3063240"/>
          </a:xfrm>
          <a:custGeom>
            <a:avLst/>
            <a:gdLst>
              <a:gd name="connsiteX0" fmla="*/ 377684 w 2743200"/>
              <a:gd name="connsiteY0" fmla="*/ 0 h 3063240"/>
              <a:gd name="connsiteX1" fmla="*/ 2743200 w 2743200"/>
              <a:gd name="connsiteY1" fmla="*/ 0 h 3063240"/>
              <a:gd name="connsiteX2" fmla="*/ 2743200 w 2743200"/>
              <a:gd name="connsiteY2" fmla="*/ 0 h 3063240"/>
              <a:gd name="connsiteX3" fmla="*/ 2743200 w 2743200"/>
              <a:gd name="connsiteY3" fmla="*/ 2685556 h 3063240"/>
              <a:gd name="connsiteX4" fmla="*/ 2365516 w 2743200"/>
              <a:gd name="connsiteY4" fmla="*/ 3063240 h 3063240"/>
              <a:gd name="connsiteX5" fmla="*/ 0 w 2743200"/>
              <a:gd name="connsiteY5" fmla="*/ 3063240 h 3063240"/>
              <a:gd name="connsiteX6" fmla="*/ 0 w 2743200"/>
              <a:gd name="connsiteY6" fmla="*/ 3063240 h 3063240"/>
              <a:gd name="connsiteX7" fmla="*/ 0 w 2743200"/>
              <a:gd name="connsiteY7" fmla="*/ 377684 h 3063240"/>
              <a:gd name="connsiteX8" fmla="*/ 377684 w 2743200"/>
              <a:gd name="connsiteY8" fmla="*/ 0 h 3063240"/>
              <a:gd name="connsiteX0" fmla="*/ 377684 w 2821480"/>
              <a:gd name="connsiteY0" fmla="*/ 0 h 3063240"/>
              <a:gd name="connsiteX1" fmla="*/ 2743200 w 2821480"/>
              <a:gd name="connsiteY1" fmla="*/ 0 h 3063240"/>
              <a:gd name="connsiteX2" fmla="*/ 2743200 w 2821480"/>
              <a:gd name="connsiteY2" fmla="*/ 0 h 3063240"/>
              <a:gd name="connsiteX3" fmla="*/ 2743200 w 2821480"/>
              <a:gd name="connsiteY3" fmla="*/ 2685556 h 3063240"/>
              <a:gd name="connsiteX4" fmla="*/ 2723325 w 2821480"/>
              <a:gd name="connsiteY4" fmla="*/ 3053301 h 3063240"/>
              <a:gd name="connsiteX5" fmla="*/ 0 w 2821480"/>
              <a:gd name="connsiteY5" fmla="*/ 3063240 h 3063240"/>
              <a:gd name="connsiteX6" fmla="*/ 0 w 2821480"/>
              <a:gd name="connsiteY6" fmla="*/ 3063240 h 3063240"/>
              <a:gd name="connsiteX7" fmla="*/ 0 w 2821480"/>
              <a:gd name="connsiteY7" fmla="*/ 377684 h 3063240"/>
              <a:gd name="connsiteX8" fmla="*/ 377684 w 2821480"/>
              <a:gd name="connsiteY8" fmla="*/ 0 h 3063240"/>
              <a:gd name="connsiteX0" fmla="*/ 377684 w 2743200"/>
              <a:gd name="connsiteY0" fmla="*/ 0 h 3063240"/>
              <a:gd name="connsiteX1" fmla="*/ 2743200 w 2743200"/>
              <a:gd name="connsiteY1" fmla="*/ 0 h 3063240"/>
              <a:gd name="connsiteX2" fmla="*/ 2743200 w 2743200"/>
              <a:gd name="connsiteY2" fmla="*/ 0 h 3063240"/>
              <a:gd name="connsiteX3" fmla="*/ 2743200 w 2743200"/>
              <a:gd name="connsiteY3" fmla="*/ 2685556 h 3063240"/>
              <a:gd name="connsiteX4" fmla="*/ 2723325 w 2743200"/>
              <a:gd name="connsiteY4" fmla="*/ 3053301 h 3063240"/>
              <a:gd name="connsiteX5" fmla="*/ 0 w 2743200"/>
              <a:gd name="connsiteY5" fmla="*/ 3063240 h 3063240"/>
              <a:gd name="connsiteX6" fmla="*/ 0 w 2743200"/>
              <a:gd name="connsiteY6" fmla="*/ 3063240 h 3063240"/>
              <a:gd name="connsiteX7" fmla="*/ 0 w 2743200"/>
              <a:gd name="connsiteY7" fmla="*/ 377684 h 3063240"/>
              <a:gd name="connsiteX8" fmla="*/ 377684 w 2743200"/>
              <a:gd name="connsiteY8" fmla="*/ 0 h 3063240"/>
              <a:gd name="connsiteX0" fmla="*/ 377684 w 2745994"/>
              <a:gd name="connsiteY0" fmla="*/ 0 h 3063240"/>
              <a:gd name="connsiteX1" fmla="*/ 2743200 w 2745994"/>
              <a:gd name="connsiteY1" fmla="*/ 0 h 3063240"/>
              <a:gd name="connsiteX2" fmla="*/ 2743200 w 2745994"/>
              <a:gd name="connsiteY2" fmla="*/ 0 h 3063240"/>
              <a:gd name="connsiteX3" fmla="*/ 2743200 w 2745994"/>
              <a:gd name="connsiteY3" fmla="*/ 2685556 h 3063240"/>
              <a:gd name="connsiteX4" fmla="*/ 2742698 w 2745994"/>
              <a:gd name="connsiteY4" fmla="*/ 3057175 h 3063240"/>
              <a:gd name="connsiteX5" fmla="*/ 0 w 2745994"/>
              <a:gd name="connsiteY5" fmla="*/ 3063240 h 3063240"/>
              <a:gd name="connsiteX6" fmla="*/ 0 w 2745994"/>
              <a:gd name="connsiteY6" fmla="*/ 3063240 h 3063240"/>
              <a:gd name="connsiteX7" fmla="*/ 0 w 2745994"/>
              <a:gd name="connsiteY7" fmla="*/ 377684 h 3063240"/>
              <a:gd name="connsiteX8" fmla="*/ 377684 w 2745994"/>
              <a:gd name="connsiteY8" fmla="*/ 0 h 3063240"/>
              <a:gd name="connsiteX0" fmla="*/ 318264 w 2745994"/>
              <a:gd name="connsiteY0" fmla="*/ 3301 h 3063240"/>
              <a:gd name="connsiteX1" fmla="*/ 2743200 w 2745994"/>
              <a:gd name="connsiteY1" fmla="*/ 0 h 3063240"/>
              <a:gd name="connsiteX2" fmla="*/ 2743200 w 2745994"/>
              <a:gd name="connsiteY2" fmla="*/ 0 h 3063240"/>
              <a:gd name="connsiteX3" fmla="*/ 2743200 w 2745994"/>
              <a:gd name="connsiteY3" fmla="*/ 2685556 h 3063240"/>
              <a:gd name="connsiteX4" fmla="*/ 2742698 w 2745994"/>
              <a:gd name="connsiteY4" fmla="*/ 3057175 h 3063240"/>
              <a:gd name="connsiteX5" fmla="*/ 0 w 2745994"/>
              <a:gd name="connsiteY5" fmla="*/ 3063240 h 3063240"/>
              <a:gd name="connsiteX6" fmla="*/ 0 w 2745994"/>
              <a:gd name="connsiteY6" fmla="*/ 3063240 h 3063240"/>
              <a:gd name="connsiteX7" fmla="*/ 0 w 2745994"/>
              <a:gd name="connsiteY7" fmla="*/ 377684 h 3063240"/>
              <a:gd name="connsiteX8" fmla="*/ 318264 w 2745994"/>
              <a:gd name="connsiteY8" fmla="*/ 3301 h 3063240"/>
              <a:gd name="connsiteX0" fmla="*/ 321565 w 2749295"/>
              <a:gd name="connsiteY0" fmla="*/ 3301 h 3063240"/>
              <a:gd name="connsiteX1" fmla="*/ 2746501 w 2749295"/>
              <a:gd name="connsiteY1" fmla="*/ 0 h 3063240"/>
              <a:gd name="connsiteX2" fmla="*/ 2746501 w 2749295"/>
              <a:gd name="connsiteY2" fmla="*/ 0 h 3063240"/>
              <a:gd name="connsiteX3" fmla="*/ 2746501 w 2749295"/>
              <a:gd name="connsiteY3" fmla="*/ 2685556 h 3063240"/>
              <a:gd name="connsiteX4" fmla="*/ 2745999 w 2749295"/>
              <a:gd name="connsiteY4" fmla="*/ 3057175 h 3063240"/>
              <a:gd name="connsiteX5" fmla="*/ 3301 w 2749295"/>
              <a:gd name="connsiteY5" fmla="*/ 3063240 h 3063240"/>
              <a:gd name="connsiteX6" fmla="*/ 3301 w 2749295"/>
              <a:gd name="connsiteY6" fmla="*/ 3063240 h 3063240"/>
              <a:gd name="connsiteX7" fmla="*/ 0 w 2749295"/>
              <a:gd name="connsiteY7" fmla="*/ 331469 h 3063240"/>
              <a:gd name="connsiteX8" fmla="*/ 321565 w 2749295"/>
              <a:gd name="connsiteY8" fmla="*/ 3301 h 3063240"/>
              <a:gd name="connsiteX0" fmla="*/ 321565 w 2749295"/>
              <a:gd name="connsiteY0" fmla="*/ 3301 h 3063240"/>
              <a:gd name="connsiteX1" fmla="*/ 2746501 w 2749295"/>
              <a:gd name="connsiteY1" fmla="*/ 0 h 3063240"/>
              <a:gd name="connsiteX2" fmla="*/ 2746501 w 2749295"/>
              <a:gd name="connsiteY2" fmla="*/ 0 h 3063240"/>
              <a:gd name="connsiteX3" fmla="*/ 2746501 w 2749295"/>
              <a:gd name="connsiteY3" fmla="*/ 2685556 h 3063240"/>
              <a:gd name="connsiteX4" fmla="*/ 2745999 w 2749295"/>
              <a:gd name="connsiteY4" fmla="*/ 3057175 h 3063240"/>
              <a:gd name="connsiteX5" fmla="*/ 3301 w 2749295"/>
              <a:gd name="connsiteY5" fmla="*/ 3063240 h 3063240"/>
              <a:gd name="connsiteX6" fmla="*/ 3301 w 2749295"/>
              <a:gd name="connsiteY6" fmla="*/ 3063240 h 3063240"/>
              <a:gd name="connsiteX7" fmla="*/ 0 w 2749295"/>
              <a:gd name="connsiteY7" fmla="*/ 314963 h 3063240"/>
              <a:gd name="connsiteX8" fmla="*/ 321565 w 2749295"/>
              <a:gd name="connsiteY8" fmla="*/ 3301 h 3063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49295" h="3063240">
                <a:moveTo>
                  <a:pt x="321565" y="3301"/>
                </a:moveTo>
                <a:lnTo>
                  <a:pt x="2746501" y="0"/>
                </a:lnTo>
                <a:lnTo>
                  <a:pt x="2746501" y="0"/>
                </a:lnTo>
                <a:lnTo>
                  <a:pt x="2746501" y="2685556"/>
                </a:lnTo>
                <a:cubicBezTo>
                  <a:pt x="2746501" y="2894145"/>
                  <a:pt x="2753110" y="3061050"/>
                  <a:pt x="2745999" y="3057175"/>
                </a:cubicBezTo>
                <a:cubicBezTo>
                  <a:pt x="2738888" y="3053300"/>
                  <a:pt x="911076" y="3059927"/>
                  <a:pt x="3301" y="3063240"/>
                </a:cubicBezTo>
                <a:lnTo>
                  <a:pt x="3301" y="3063240"/>
                </a:lnTo>
                <a:cubicBezTo>
                  <a:pt x="2201" y="2152650"/>
                  <a:pt x="1100" y="1225553"/>
                  <a:pt x="0" y="314963"/>
                </a:cubicBezTo>
                <a:cubicBezTo>
                  <a:pt x="0" y="106374"/>
                  <a:pt x="112976" y="3301"/>
                  <a:pt x="321565" y="3301"/>
                </a:cubicBezTo>
                <a:close/>
              </a:path>
            </a:pathLst>
          </a:custGeom>
          <a:solidFill>
            <a:schemeClr val="accent5"/>
          </a:solidFill>
        </p:spPr>
        <p:txBody>
          <a:bodyPr vert="horz" lIns="137160" tIns="274320" rIns="137160" bIns="274320" rtlCol="0" anchor="t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en-US" sz="1800" dirty="0">
                <a:solidFill>
                  <a:schemeClr val="accent4"/>
                </a:solidFill>
              </a:defRPr>
            </a:lvl1pPr>
          </a:lstStyle>
          <a:p>
            <a:pPr marL="287338" lvl="0" indent="-287338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65CB4C76-4971-1948-BAE9-D05A032525DA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8975814" y="3108960"/>
            <a:ext cx="2743746" cy="3291840"/>
          </a:xfrm>
          <a:custGeom>
            <a:avLst/>
            <a:gdLst>
              <a:gd name="connsiteX0" fmla="*/ 232349 w 2743200"/>
              <a:gd name="connsiteY0" fmla="*/ 0 h 3291840"/>
              <a:gd name="connsiteX1" fmla="*/ 2743200 w 2743200"/>
              <a:gd name="connsiteY1" fmla="*/ 0 h 3291840"/>
              <a:gd name="connsiteX2" fmla="*/ 2743200 w 2743200"/>
              <a:gd name="connsiteY2" fmla="*/ 0 h 3291840"/>
              <a:gd name="connsiteX3" fmla="*/ 2743200 w 2743200"/>
              <a:gd name="connsiteY3" fmla="*/ 3059491 h 3291840"/>
              <a:gd name="connsiteX4" fmla="*/ 2510851 w 2743200"/>
              <a:gd name="connsiteY4" fmla="*/ 3291840 h 3291840"/>
              <a:gd name="connsiteX5" fmla="*/ 0 w 2743200"/>
              <a:gd name="connsiteY5" fmla="*/ 3291840 h 3291840"/>
              <a:gd name="connsiteX6" fmla="*/ 0 w 2743200"/>
              <a:gd name="connsiteY6" fmla="*/ 3291840 h 3291840"/>
              <a:gd name="connsiteX7" fmla="*/ 0 w 2743200"/>
              <a:gd name="connsiteY7" fmla="*/ 232349 h 3291840"/>
              <a:gd name="connsiteX8" fmla="*/ 232349 w 2743200"/>
              <a:gd name="connsiteY8" fmla="*/ 0 h 3291840"/>
              <a:gd name="connsiteX0" fmla="*/ 59043 w 2794746"/>
              <a:gd name="connsiteY0" fmla="*/ 3747 h 3291840"/>
              <a:gd name="connsiteX1" fmla="*/ 2794746 w 2794746"/>
              <a:gd name="connsiteY1" fmla="*/ 0 h 3291840"/>
              <a:gd name="connsiteX2" fmla="*/ 2794746 w 2794746"/>
              <a:gd name="connsiteY2" fmla="*/ 0 h 3291840"/>
              <a:gd name="connsiteX3" fmla="*/ 2794746 w 2794746"/>
              <a:gd name="connsiteY3" fmla="*/ 3059491 h 3291840"/>
              <a:gd name="connsiteX4" fmla="*/ 2562397 w 2794746"/>
              <a:gd name="connsiteY4" fmla="*/ 3291840 h 3291840"/>
              <a:gd name="connsiteX5" fmla="*/ 51546 w 2794746"/>
              <a:gd name="connsiteY5" fmla="*/ 3291840 h 3291840"/>
              <a:gd name="connsiteX6" fmla="*/ 51546 w 2794746"/>
              <a:gd name="connsiteY6" fmla="*/ 3291840 h 3291840"/>
              <a:gd name="connsiteX7" fmla="*/ 51546 w 2794746"/>
              <a:gd name="connsiteY7" fmla="*/ 232349 h 3291840"/>
              <a:gd name="connsiteX8" fmla="*/ 59043 w 2794746"/>
              <a:gd name="connsiteY8" fmla="*/ 3747 h 3291840"/>
              <a:gd name="connsiteX0" fmla="*/ 7497 w 2743200"/>
              <a:gd name="connsiteY0" fmla="*/ 3747 h 3291840"/>
              <a:gd name="connsiteX1" fmla="*/ 2743200 w 2743200"/>
              <a:gd name="connsiteY1" fmla="*/ 0 h 3291840"/>
              <a:gd name="connsiteX2" fmla="*/ 2743200 w 2743200"/>
              <a:gd name="connsiteY2" fmla="*/ 0 h 3291840"/>
              <a:gd name="connsiteX3" fmla="*/ 2743200 w 2743200"/>
              <a:gd name="connsiteY3" fmla="*/ 3059491 h 3291840"/>
              <a:gd name="connsiteX4" fmla="*/ 2510851 w 2743200"/>
              <a:gd name="connsiteY4" fmla="*/ 3291840 h 3291840"/>
              <a:gd name="connsiteX5" fmla="*/ 0 w 2743200"/>
              <a:gd name="connsiteY5" fmla="*/ 3291840 h 3291840"/>
              <a:gd name="connsiteX6" fmla="*/ 0 w 2743200"/>
              <a:gd name="connsiteY6" fmla="*/ 3291840 h 3291840"/>
              <a:gd name="connsiteX7" fmla="*/ 0 w 2743200"/>
              <a:gd name="connsiteY7" fmla="*/ 232349 h 3291840"/>
              <a:gd name="connsiteX8" fmla="*/ 7497 w 2743200"/>
              <a:gd name="connsiteY8" fmla="*/ 3747 h 3291840"/>
              <a:gd name="connsiteX0" fmla="*/ 68 w 2750761"/>
              <a:gd name="connsiteY0" fmla="*/ 7495 h 3291840"/>
              <a:gd name="connsiteX1" fmla="*/ 2750761 w 2750761"/>
              <a:gd name="connsiteY1" fmla="*/ 0 h 3291840"/>
              <a:gd name="connsiteX2" fmla="*/ 2750761 w 2750761"/>
              <a:gd name="connsiteY2" fmla="*/ 0 h 3291840"/>
              <a:gd name="connsiteX3" fmla="*/ 2750761 w 2750761"/>
              <a:gd name="connsiteY3" fmla="*/ 3059491 h 3291840"/>
              <a:gd name="connsiteX4" fmla="*/ 2518412 w 2750761"/>
              <a:gd name="connsiteY4" fmla="*/ 3291840 h 3291840"/>
              <a:gd name="connsiteX5" fmla="*/ 7561 w 2750761"/>
              <a:gd name="connsiteY5" fmla="*/ 3291840 h 3291840"/>
              <a:gd name="connsiteX6" fmla="*/ 7561 w 2750761"/>
              <a:gd name="connsiteY6" fmla="*/ 3291840 h 3291840"/>
              <a:gd name="connsiteX7" fmla="*/ 7561 w 2750761"/>
              <a:gd name="connsiteY7" fmla="*/ 232349 h 3291840"/>
              <a:gd name="connsiteX8" fmla="*/ 68 w 2750761"/>
              <a:gd name="connsiteY8" fmla="*/ 7495 h 3291840"/>
              <a:gd name="connsiteX0" fmla="*/ 0 w 2750693"/>
              <a:gd name="connsiteY0" fmla="*/ 7495 h 3291840"/>
              <a:gd name="connsiteX1" fmla="*/ 2750693 w 2750693"/>
              <a:gd name="connsiteY1" fmla="*/ 0 h 3291840"/>
              <a:gd name="connsiteX2" fmla="*/ 2750693 w 2750693"/>
              <a:gd name="connsiteY2" fmla="*/ 0 h 3291840"/>
              <a:gd name="connsiteX3" fmla="*/ 2750693 w 2750693"/>
              <a:gd name="connsiteY3" fmla="*/ 3059491 h 3291840"/>
              <a:gd name="connsiteX4" fmla="*/ 2518344 w 2750693"/>
              <a:gd name="connsiteY4" fmla="*/ 3291840 h 3291840"/>
              <a:gd name="connsiteX5" fmla="*/ 7493 w 2750693"/>
              <a:gd name="connsiteY5" fmla="*/ 3291840 h 3291840"/>
              <a:gd name="connsiteX6" fmla="*/ 7493 w 2750693"/>
              <a:gd name="connsiteY6" fmla="*/ 3291840 h 3291840"/>
              <a:gd name="connsiteX7" fmla="*/ 0 w 2750693"/>
              <a:gd name="connsiteY7" fmla="*/ 7495 h 3291840"/>
              <a:gd name="connsiteX0" fmla="*/ 2578 w 2743746"/>
              <a:gd name="connsiteY0" fmla="*/ 4320 h 3291840"/>
              <a:gd name="connsiteX1" fmla="*/ 2743746 w 2743746"/>
              <a:gd name="connsiteY1" fmla="*/ 0 h 3291840"/>
              <a:gd name="connsiteX2" fmla="*/ 2743746 w 2743746"/>
              <a:gd name="connsiteY2" fmla="*/ 0 h 3291840"/>
              <a:gd name="connsiteX3" fmla="*/ 2743746 w 2743746"/>
              <a:gd name="connsiteY3" fmla="*/ 3059491 h 3291840"/>
              <a:gd name="connsiteX4" fmla="*/ 2511397 w 2743746"/>
              <a:gd name="connsiteY4" fmla="*/ 3291840 h 3291840"/>
              <a:gd name="connsiteX5" fmla="*/ 546 w 2743746"/>
              <a:gd name="connsiteY5" fmla="*/ 3291840 h 3291840"/>
              <a:gd name="connsiteX6" fmla="*/ 546 w 2743746"/>
              <a:gd name="connsiteY6" fmla="*/ 3291840 h 3291840"/>
              <a:gd name="connsiteX7" fmla="*/ 2578 w 2743746"/>
              <a:gd name="connsiteY7" fmla="*/ 4320 h 3291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43746" h="3291840">
                <a:moveTo>
                  <a:pt x="2578" y="4320"/>
                </a:moveTo>
                <a:lnTo>
                  <a:pt x="2743746" y="0"/>
                </a:lnTo>
                <a:lnTo>
                  <a:pt x="2743746" y="0"/>
                </a:lnTo>
                <a:lnTo>
                  <a:pt x="2743746" y="3059491"/>
                </a:lnTo>
                <a:cubicBezTo>
                  <a:pt x="2743746" y="3187814"/>
                  <a:pt x="2639720" y="3291840"/>
                  <a:pt x="2511397" y="3291840"/>
                </a:cubicBezTo>
                <a:lnTo>
                  <a:pt x="546" y="3291840"/>
                </a:lnTo>
                <a:lnTo>
                  <a:pt x="546" y="3291840"/>
                </a:lnTo>
                <a:cubicBezTo>
                  <a:pt x="-1952" y="2197058"/>
                  <a:pt x="5076" y="1099102"/>
                  <a:pt x="2578" y="4320"/>
                </a:cubicBezTo>
                <a:close/>
              </a:path>
            </a:pathLst>
          </a:custGeom>
          <a:solidFill>
            <a:schemeClr val="accent5"/>
          </a:solidFill>
        </p:spPr>
        <p:txBody>
          <a:bodyPr vert="horz" lIns="137160" tIns="274320" rIns="137160" bIns="274320" rtlCol="0" anchor="t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en-US" sz="1800" dirty="0">
                <a:solidFill>
                  <a:schemeClr val="accent4"/>
                </a:solidFill>
              </a:defRPr>
            </a:lvl1pPr>
          </a:lstStyle>
          <a:p>
            <a:pPr marL="287338" lvl="0" indent="-287338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DF44E331-A46F-418D-9D7E-A5E1C5DD2362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73075" y="1289010"/>
            <a:ext cx="5165725" cy="5111790"/>
          </a:xfrm>
          <a:prstGeom prst="rect">
            <a:avLst/>
          </a:prstGeom>
        </p:spPr>
        <p:txBody>
          <a:bodyPr anchor="ctr" anchorCtr="0"/>
          <a:lstStyle>
            <a:lvl1pPr marL="285750" indent="-285750">
              <a:buClr>
                <a:schemeClr val="tx1"/>
              </a:buClr>
              <a:buFontTx/>
              <a:buBlip>
                <a:blip r:embed="rId3"/>
              </a:buBlip>
              <a:defRPr sz="2000"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 sz="1600"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 sz="1600"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 sz="1600"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C674C62-10A3-0F47-ADDB-FD34F1BBDD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075" y="465927"/>
            <a:ext cx="5165725" cy="64008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7979A9B-1009-BE4D-B89C-EBFA57F7ECBA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pPr marL="0" marR="0" lvl="0" indent="0" algn="ctr" defTabSz="914377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Pct val="95000"/>
              <a:buFontTx/>
              <a:buNone/>
              <a:tabLst/>
              <a:defRPr/>
            </a:pPr>
            <a:fld id="{EA543DA1-053B-459F-9A3B-E2E644C3A7CD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peedee"/>
                <a:ea typeface="+mn-ea"/>
                <a:cs typeface="+mn-cs"/>
              </a:rPr>
              <a:pPr marL="0" marR="0" lvl="0" indent="0" algn="ctr" defTabSz="914377" rtl="0" eaLnBrk="1" fontAlgn="auto" latinLnBrk="0" hangingPunct="1">
                <a:lnSpc>
                  <a:spcPct val="90000"/>
                </a:lnSpc>
                <a:spcBef>
                  <a:spcPts val="1800"/>
                </a:spcBef>
                <a:spcAft>
                  <a:spcPts val="0"/>
                </a:spcAft>
                <a:buClrTx/>
                <a:buSzPct val="95000"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eedee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1645292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5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65437C5E-E688-406B-9B99-43A0D27B5D9D}"/>
              </a:ext>
            </a:extLst>
          </p:cNvPr>
          <p:cNvSpPr/>
          <p:nvPr/>
        </p:nvSpPr>
        <p:spPr>
          <a:xfrm>
            <a:off x="1524" y="1714"/>
            <a:ext cx="12186412" cy="6856286"/>
          </a:xfrm>
          <a:custGeom>
            <a:avLst/>
            <a:gdLst>
              <a:gd name="connsiteX0" fmla="*/ 12186412 w 12186412"/>
              <a:gd name="connsiteY0" fmla="*/ 2539 h 6856286"/>
              <a:gd name="connsiteX1" fmla="*/ 12186412 w 12186412"/>
              <a:gd name="connsiteY1" fmla="*/ 6856286 h 6856286"/>
              <a:gd name="connsiteX2" fmla="*/ 0 w 12186412"/>
              <a:gd name="connsiteY2" fmla="*/ 6856286 h 6856286"/>
              <a:gd name="connsiteX3" fmla="*/ 0 w 12186412"/>
              <a:gd name="connsiteY3" fmla="*/ 0 h 6856286"/>
              <a:gd name="connsiteX4" fmla="*/ 406298 w 12186412"/>
              <a:gd name="connsiteY4" fmla="*/ 393602 h 6856286"/>
              <a:gd name="connsiteX5" fmla="*/ 812597 w 12186412"/>
              <a:gd name="connsiteY5" fmla="*/ 0 h 6856286"/>
              <a:gd name="connsiteX6" fmla="*/ 1218895 w 12186412"/>
              <a:gd name="connsiteY6" fmla="*/ 393602 h 6856286"/>
              <a:gd name="connsiteX7" fmla="*/ 1625194 w 12186412"/>
              <a:gd name="connsiteY7" fmla="*/ 0 h 6856286"/>
              <a:gd name="connsiteX8" fmla="*/ 2031492 w 12186412"/>
              <a:gd name="connsiteY8" fmla="*/ 393602 h 6856286"/>
              <a:gd name="connsiteX9" fmla="*/ 2437791 w 12186412"/>
              <a:gd name="connsiteY9" fmla="*/ 0 h 6856286"/>
              <a:gd name="connsiteX10" fmla="*/ 2844089 w 12186412"/>
              <a:gd name="connsiteY10" fmla="*/ 393602 h 6856286"/>
              <a:gd name="connsiteX11" fmla="*/ 3250387 w 12186412"/>
              <a:gd name="connsiteY11" fmla="*/ 0 h 6856286"/>
              <a:gd name="connsiteX12" fmla="*/ 3656686 w 12186412"/>
              <a:gd name="connsiteY12" fmla="*/ 393602 h 6856286"/>
              <a:gd name="connsiteX13" fmla="*/ 4062984 w 12186412"/>
              <a:gd name="connsiteY13" fmla="*/ 0 h 6856286"/>
              <a:gd name="connsiteX14" fmla="*/ 4469283 w 12186412"/>
              <a:gd name="connsiteY14" fmla="*/ 393602 h 6856286"/>
              <a:gd name="connsiteX15" fmla="*/ 4875581 w 12186412"/>
              <a:gd name="connsiteY15" fmla="*/ 0 h 6856286"/>
              <a:gd name="connsiteX16" fmla="*/ 5281879 w 12186412"/>
              <a:gd name="connsiteY16" fmla="*/ 393602 h 6856286"/>
              <a:gd name="connsiteX17" fmla="*/ 5688178 w 12186412"/>
              <a:gd name="connsiteY17" fmla="*/ 0 h 6856286"/>
              <a:gd name="connsiteX18" fmla="*/ 6094476 w 12186412"/>
              <a:gd name="connsiteY18" fmla="*/ 393602 h 6856286"/>
              <a:gd name="connsiteX19" fmla="*/ 6500775 w 12186412"/>
              <a:gd name="connsiteY19" fmla="*/ 0 h 6856286"/>
              <a:gd name="connsiteX20" fmla="*/ 6907073 w 12186412"/>
              <a:gd name="connsiteY20" fmla="*/ 393602 h 6856286"/>
              <a:gd name="connsiteX21" fmla="*/ 7313371 w 12186412"/>
              <a:gd name="connsiteY21" fmla="*/ 0 h 6856286"/>
              <a:gd name="connsiteX22" fmla="*/ 7719670 w 12186412"/>
              <a:gd name="connsiteY22" fmla="*/ 393602 h 6856286"/>
              <a:gd name="connsiteX23" fmla="*/ 8125968 w 12186412"/>
              <a:gd name="connsiteY23" fmla="*/ 0 h 6856286"/>
              <a:gd name="connsiteX24" fmla="*/ 8532266 w 12186412"/>
              <a:gd name="connsiteY24" fmla="*/ 393602 h 6856286"/>
              <a:gd name="connsiteX25" fmla="*/ 8938565 w 12186412"/>
              <a:gd name="connsiteY25" fmla="*/ 0 h 6856286"/>
              <a:gd name="connsiteX26" fmla="*/ 9344863 w 12186412"/>
              <a:gd name="connsiteY26" fmla="*/ 393602 h 6856286"/>
              <a:gd name="connsiteX27" fmla="*/ 9751162 w 12186412"/>
              <a:gd name="connsiteY27" fmla="*/ 0 h 6856286"/>
              <a:gd name="connsiteX28" fmla="*/ 10157460 w 12186412"/>
              <a:gd name="connsiteY28" fmla="*/ 393602 h 6856286"/>
              <a:gd name="connsiteX29" fmla="*/ 10563758 w 12186412"/>
              <a:gd name="connsiteY29" fmla="*/ 0 h 6856286"/>
              <a:gd name="connsiteX30" fmla="*/ 10970057 w 12186412"/>
              <a:gd name="connsiteY30" fmla="*/ 393602 h 6856286"/>
              <a:gd name="connsiteX31" fmla="*/ 11376355 w 12186412"/>
              <a:gd name="connsiteY31" fmla="*/ 0 h 6856286"/>
              <a:gd name="connsiteX32" fmla="*/ 11782654 w 12186412"/>
              <a:gd name="connsiteY32" fmla="*/ 393602 h 6856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2186412" h="6856286">
                <a:moveTo>
                  <a:pt x="12186412" y="2539"/>
                </a:moveTo>
                <a:lnTo>
                  <a:pt x="12186412" y="6856286"/>
                </a:lnTo>
                <a:lnTo>
                  <a:pt x="0" y="6856286"/>
                </a:lnTo>
                <a:lnTo>
                  <a:pt x="0" y="0"/>
                </a:lnTo>
                <a:lnTo>
                  <a:pt x="406298" y="393602"/>
                </a:lnTo>
                <a:lnTo>
                  <a:pt x="812597" y="0"/>
                </a:lnTo>
                <a:lnTo>
                  <a:pt x="1218895" y="393602"/>
                </a:lnTo>
                <a:lnTo>
                  <a:pt x="1625194" y="0"/>
                </a:lnTo>
                <a:lnTo>
                  <a:pt x="2031492" y="393602"/>
                </a:lnTo>
                <a:lnTo>
                  <a:pt x="2437791" y="0"/>
                </a:lnTo>
                <a:lnTo>
                  <a:pt x="2844089" y="393602"/>
                </a:lnTo>
                <a:lnTo>
                  <a:pt x="3250387" y="0"/>
                </a:lnTo>
                <a:lnTo>
                  <a:pt x="3656686" y="393602"/>
                </a:lnTo>
                <a:lnTo>
                  <a:pt x="4062984" y="0"/>
                </a:lnTo>
                <a:lnTo>
                  <a:pt x="4469283" y="393602"/>
                </a:lnTo>
                <a:lnTo>
                  <a:pt x="4875581" y="0"/>
                </a:lnTo>
                <a:lnTo>
                  <a:pt x="5281879" y="393602"/>
                </a:lnTo>
                <a:lnTo>
                  <a:pt x="5688178" y="0"/>
                </a:lnTo>
                <a:lnTo>
                  <a:pt x="6094476" y="393602"/>
                </a:lnTo>
                <a:lnTo>
                  <a:pt x="6500775" y="0"/>
                </a:lnTo>
                <a:lnTo>
                  <a:pt x="6907073" y="393602"/>
                </a:lnTo>
                <a:lnTo>
                  <a:pt x="7313371" y="0"/>
                </a:lnTo>
                <a:lnTo>
                  <a:pt x="7719670" y="393602"/>
                </a:lnTo>
                <a:lnTo>
                  <a:pt x="8125968" y="0"/>
                </a:lnTo>
                <a:lnTo>
                  <a:pt x="8532266" y="393602"/>
                </a:lnTo>
                <a:lnTo>
                  <a:pt x="8938565" y="0"/>
                </a:lnTo>
                <a:lnTo>
                  <a:pt x="9344863" y="393602"/>
                </a:lnTo>
                <a:lnTo>
                  <a:pt x="9751162" y="0"/>
                </a:lnTo>
                <a:lnTo>
                  <a:pt x="10157460" y="393602"/>
                </a:lnTo>
                <a:lnTo>
                  <a:pt x="10563758" y="0"/>
                </a:lnTo>
                <a:lnTo>
                  <a:pt x="10970057" y="393602"/>
                </a:lnTo>
                <a:lnTo>
                  <a:pt x="11376355" y="0"/>
                </a:lnTo>
                <a:lnTo>
                  <a:pt x="11782654" y="393602"/>
                </a:lnTo>
                <a:close/>
              </a:path>
            </a:pathLst>
          </a:custGeom>
          <a:solidFill>
            <a:schemeClr val="accent5"/>
          </a:solidFill>
          <a:ln w="1269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eedee"/>
              <a:ea typeface="+mn-ea"/>
              <a:cs typeface="+mn-cs"/>
            </a:endParaRPr>
          </a:p>
        </p:txBody>
      </p:sp>
      <p:sp>
        <p:nvSpPr>
          <p:cNvPr id="11" name="Graphic 3">
            <a:extLst>
              <a:ext uri="{FF2B5EF4-FFF2-40B4-BE49-F238E27FC236}">
                <a16:creationId xmlns:a16="http://schemas.microsoft.com/office/drawing/2014/main" id="{042BD36D-E763-406E-80F6-9A8BF466969E}"/>
              </a:ext>
            </a:extLst>
          </p:cNvPr>
          <p:cNvSpPr>
            <a:spLocks/>
          </p:cNvSpPr>
          <p:nvPr/>
        </p:nvSpPr>
        <p:spPr>
          <a:xfrm>
            <a:off x="1524" y="6263640"/>
            <a:ext cx="12188952" cy="594360"/>
          </a:xfrm>
          <a:custGeom>
            <a:avLst/>
            <a:gdLst>
              <a:gd name="connsiteX0" fmla="*/ 0 w 9142095"/>
              <a:gd name="connsiteY0" fmla="*/ 0 h 451485"/>
              <a:gd name="connsiteX1" fmla="*/ 9142095 w 9142095"/>
              <a:gd name="connsiteY1" fmla="*/ 0 h 451485"/>
              <a:gd name="connsiteX2" fmla="*/ 9142095 w 9142095"/>
              <a:gd name="connsiteY2" fmla="*/ 451485 h 451485"/>
              <a:gd name="connsiteX3" fmla="*/ 0 w 9142095"/>
              <a:gd name="connsiteY3" fmla="*/ 451485 h 451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2095" h="451485">
                <a:moveTo>
                  <a:pt x="0" y="0"/>
                </a:moveTo>
                <a:lnTo>
                  <a:pt x="9142095" y="0"/>
                </a:lnTo>
                <a:lnTo>
                  <a:pt x="9142095" y="451485"/>
                </a:lnTo>
                <a:lnTo>
                  <a:pt x="0" y="451485"/>
                </a:ln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eedee"/>
              <a:ea typeface="+mn-ea"/>
              <a:cs typeface="+mn-cs"/>
            </a:endParaRP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3DED9ED8-6696-471C-AE28-12A9A0B70B7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396" r="34344" b="58268"/>
          <a:stretch/>
        </p:blipFill>
        <p:spPr>
          <a:xfrm>
            <a:off x="4937760" y="3036696"/>
            <a:ext cx="7254240" cy="38213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63CEA60-CDC2-4B29-9547-7FF4BAAAD1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5280" y="1371600"/>
            <a:ext cx="11521758" cy="1828800"/>
          </a:xfrm>
        </p:spPr>
        <p:txBody>
          <a:bodyPr lIns="91440" rIns="91440" anchor="t" anchorCtr="0">
            <a:no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60847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w/ B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brow">
            <a:extLst>
              <a:ext uri="{FF2B5EF4-FFF2-40B4-BE49-F238E27FC236}">
                <a16:creationId xmlns:a16="http://schemas.microsoft.com/office/drawing/2014/main" id="{48D18D2C-3CAC-4960-81EF-43B50030760B}"/>
              </a:ext>
            </a:extLst>
          </p:cNvPr>
          <p:cNvGrpSpPr/>
          <p:nvPr/>
        </p:nvGrpSpPr>
        <p:grpSpPr>
          <a:xfrm>
            <a:off x="10027920" y="228600"/>
            <a:ext cx="1828800" cy="914400"/>
            <a:chOff x="10027920" y="2606040"/>
            <a:chExt cx="1828800" cy="914400"/>
          </a:xfrm>
          <a:solidFill>
            <a:schemeClr val="accent1"/>
          </a:solidFill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72916CA-482F-410B-8F5F-999B8A5606B0}"/>
                </a:ext>
              </a:extLst>
            </p:cNvPr>
            <p:cNvSpPr/>
            <p:nvPr/>
          </p:nvSpPr>
          <p:spPr>
            <a:xfrm>
              <a:off x="10027920" y="2606040"/>
              <a:ext cx="1828800" cy="1828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182880" tIns="91440" rIns="182880" bIns="9144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peedee"/>
                <a:ea typeface="+mn-ea"/>
                <a:cs typeface="+mn-cs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12DA3C7-0514-4C41-B1CC-10A18B6A7810}"/>
                </a:ext>
              </a:extLst>
            </p:cNvPr>
            <p:cNvSpPr/>
            <p:nvPr/>
          </p:nvSpPr>
          <p:spPr>
            <a:xfrm>
              <a:off x="11673840" y="2606040"/>
              <a:ext cx="182880" cy="9144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182880" tIns="91440" rIns="182880" bIns="9144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peedee"/>
                <a:ea typeface="+mn-ea"/>
                <a:cs typeface="+mn-cs"/>
              </a:endParaRPr>
            </a:p>
          </p:txBody>
        </p:sp>
      </p:grpSp>
      <p:sp>
        <p:nvSpPr>
          <p:cNvPr id="5" name="Title">
            <a:extLst>
              <a:ext uri="{FF2B5EF4-FFF2-40B4-BE49-F238E27FC236}">
                <a16:creationId xmlns:a16="http://schemas.microsoft.com/office/drawing/2014/main" id="{6B5B6BBA-FD45-41F6-9564-1F7EBBB74A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3916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9">
            <a:extLst>
              <a:ext uri="{FF2B5EF4-FFF2-40B4-BE49-F238E27FC236}">
                <a16:creationId xmlns:a16="http://schemas.microsoft.com/office/drawing/2014/main" id="{C58CB3D4-30D8-4DBB-A3FA-4554ED58370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t="-1" r="35592" b="23725"/>
          <a:stretch/>
        </p:blipFill>
        <p:spPr>
          <a:xfrm>
            <a:off x="5379721" y="416321"/>
            <a:ext cx="6812279" cy="644168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63CEA60-CDC2-4B29-9547-7FF4BAAAD1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5280" y="228600"/>
            <a:ext cx="5760720" cy="3200400"/>
          </a:xfrm>
        </p:spPr>
        <p:txBody>
          <a:bodyPr lIns="91440" rIns="91440" anchor="b">
            <a:noAutofit/>
          </a:bodyPr>
          <a:lstStyle>
            <a:lvl1pPr algn="l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E034AC8-C001-49F4-B3CA-B1903AA703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5280" y="3429000"/>
            <a:ext cx="5760720" cy="3200400"/>
          </a:xfrm>
        </p:spPr>
        <p:txBody>
          <a:bodyPr lIns="137160" tIns="182880" rIns="137160" bIns="182880"/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96894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3">
            <a:extLst>
              <a:ext uri="{FF2B5EF4-FFF2-40B4-BE49-F238E27FC236}">
                <a16:creationId xmlns:a16="http://schemas.microsoft.com/office/drawing/2014/main" id="{4D4F4101-10C5-4019-90A9-11F504117E2C}"/>
              </a:ext>
            </a:extLst>
          </p:cNvPr>
          <p:cNvSpPr>
            <a:spLocks/>
          </p:cNvSpPr>
          <p:nvPr/>
        </p:nvSpPr>
        <p:spPr>
          <a:xfrm>
            <a:off x="1524" y="6263640"/>
            <a:ext cx="12188952" cy="594360"/>
          </a:xfrm>
          <a:custGeom>
            <a:avLst/>
            <a:gdLst>
              <a:gd name="connsiteX0" fmla="*/ 0 w 9142095"/>
              <a:gd name="connsiteY0" fmla="*/ 0 h 451485"/>
              <a:gd name="connsiteX1" fmla="*/ 9142095 w 9142095"/>
              <a:gd name="connsiteY1" fmla="*/ 0 h 451485"/>
              <a:gd name="connsiteX2" fmla="*/ 9142095 w 9142095"/>
              <a:gd name="connsiteY2" fmla="*/ 451485 h 451485"/>
              <a:gd name="connsiteX3" fmla="*/ 0 w 9142095"/>
              <a:gd name="connsiteY3" fmla="*/ 451485 h 451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2095" h="451485">
                <a:moveTo>
                  <a:pt x="0" y="0"/>
                </a:moveTo>
                <a:lnTo>
                  <a:pt x="9142095" y="0"/>
                </a:lnTo>
                <a:lnTo>
                  <a:pt x="9142095" y="451485"/>
                </a:lnTo>
                <a:lnTo>
                  <a:pt x="0" y="451485"/>
                </a:ln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667B3453-D9F6-43AF-B722-4CCF6B26FB3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t="-1" r="35592" b="23725"/>
          <a:stretch/>
        </p:blipFill>
        <p:spPr>
          <a:xfrm>
            <a:off x="5379721" y="416321"/>
            <a:ext cx="6812279" cy="644168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63CEA60-CDC2-4B29-9547-7FF4BAAAD1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5280" y="228600"/>
            <a:ext cx="5760720" cy="3200400"/>
          </a:xfrm>
        </p:spPr>
        <p:txBody>
          <a:bodyPr lIns="91440" rIns="91440" anchor="b">
            <a:noAutofit/>
          </a:bodyPr>
          <a:lstStyle>
            <a:lvl1pPr algn="l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E034AC8-C001-49F4-B3CA-B1903AA703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5280" y="3428999"/>
            <a:ext cx="5760720" cy="3200399"/>
          </a:xfrm>
        </p:spPr>
        <p:txBody>
          <a:bodyPr lIns="137160" tIns="182880" rIns="137160" bIns="182880"/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37964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095532DA-6405-471A-924F-9BD6A6B1F35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r="74533" b="57798"/>
          <a:stretch/>
        </p:blipFill>
        <p:spPr>
          <a:xfrm>
            <a:off x="7700220" y="914400"/>
            <a:ext cx="4491780" cy="59436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63CEA60-CDC2-4B29-9547-7FF4BAAAD1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5279" y="228600"/>
            <a:ext cx="7791133" cy="3200400"/>
          </a:xfrm>
        </p:spPr>
        <p:txBody>
          <a:bodyPr lIns="91440" rIns="91440" anchor="b">
            <a:noAutofit/>
          </a:bodyPr>
          <a:lstStyle>
            <a:lvl1pPr algn="l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E034AC8-C001-49F4-B3CA-B1903AA703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5279" y="3429000"/>
            <a:ext cx="7791133" cy="3200400"/>
          </a:xfrm>
        </p:spPr>
        <p:txBody>
          <a:bodyPr lIns="137160" tIns="182880" rIns="137160" bIns="182880"/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26338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3CEA60-CDC2-4B29-9547-7FF4BAAAD1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4963" y="1371600"/>
            <a:ext cx="11521757" cy="1828800"/>
          </a:xfrm>
        </p:spPr>
        <p:txBody>
          <a:bodyPr lIns="91440" rIns="91440" anchor="t" anchorCtr="0">
            <a:no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9362A543-3733-441F-8567-155CE2234F4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396" r="34344" b="58268"/>
          <a:stretch/>
        </p:blipFill>
        <p:spPr>
          <a:xfrm flipH="1">
            <a:off x="0" y="3036696"/>
            <a:ext cx="7254240" cy="382130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48858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3CEA60-CDC2-4B29-9547-7FF4BAAAD1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5280" y="1371600"/>
            <a:ext cx="11521440" cy="1828800"/>
          </a:xfrm>
        </p:spPr>
        <p:txBody>
          <a:bodyPr lIns="91440" rIns="91440" anchor="t" anchorCtr="0">
            <a:noAutofit/>
          </a:bodyPr>
          <a:lstStyle>
            <a:lvl1pPr algn="l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65A367CF-DC60-40EA-9DDA-9041D5B07D1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396" r="34344" b="58268"/>
          <a:stretch/>
        </p:blipFill>
        <p:spPr>
          <a:xfrm>
            <a:off x="4937760" y="3036696"/>
            <a:ext cx="7254240" cy="382130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34388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3CEA60-CDC2-4B29-9547-7FF4BAAAD1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55520" y="2514600"/>
            <a:ext cx="7680960" cy="1828800"/>
          </a:xfrm>
        </p:spPr>
        <p:txBody>
          <a:bodyPr lIns="91440" rIns="91440" anchor="ctr" anchorCtr="0">
            <a:noAutofit/>
          </a:bodyPr>
          <a:lstStyle>
            <a:lvl1pPr algn="ctr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31309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4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3CEA60-CDC2-4B29-9547-7FF4BAAAD1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55520" y="2514600"/>
            <a:ext cx="7680960" cy="1828800"/>
          </a:xfrm>
        </p:spPr>
        <p:txBody>
          <a:bodyPr lIns="91440" rIns="91440" anchor="ctr" anchorCtr="0">
            <a:no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58109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5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65437C5E-E688-406B-9B99-43A0D27B5D9D}"/>
              </a:ext>
            </a:extLst>
          </p:cNvPr>
          <p:cNvSpPr/>
          <p:nvPr/>
        </p:nvSpPr>
        <p:spPr>
          <a:xfrm>
            <a:off x="1524" y="1714"/>
            <a:ext cx="12186412" cy="6856286"/>
          </a:xfrm>
          <a:custGeom>
            <a:avLst/>
            <a:gdLst>
              <a:gd name="connsiteX0" fmla="*/ 12186412 w 12186412"/>
              <a:gd name="connsiteY0" fmla="*/ 2539 h 6856286"/>
              <a:gd name="connsiteX1" fmla="*/ 12186412 w 12186412"/>
              <a:gd name="connsiteY1" fmla="*/ 6856286 h 6856286"/>
              <a:gd name="connsiteX2" fmla="*/ 0 w 12186412"/>
              <a:gd name="connsiteY2" fmla="*/ 6856286 h 6856286"/>
              <a:gd name="connsiteX3" fmla="*/ 0 w 12186412"/>
              <a:gd name="connsiteY3" fmla="*/ 0 h 6856286"/>
              <a:gd name="connsiteX4" fmla="*/ 406298 w 12186412"/>
              <a:gd name="connsiteY4" fmla="*/ 393602 h 6856286"/>
              <a:gd name="connsiteX5" fmla="*/ 812597 w 12186412"/>
              <a:gd name="connsiteY5" fmla="*/ 0 h 6856286"/>
              <a:gd name="connsiteX6" fmla="*/ 1218895 w 12186412"/>
              <a:gd name="connsiteY6" fmla="*/ 393602 h 6856286"/>
              <a:gd name="connsiteX7" fmla="*/ 1625194 w 12186412"/>
              <a:gd name="connsiteY7" fmla="*/ 0 h 6856286"/>
              <a:gd name="connsiteX8" fmla="*/ 2031492 w 12186412"/>
              <a:gd name="connsiteY8" fmla="*/ 393602 h 6856286"/>
              <a:gd name="connsiteX9" fmla="*/ 2437791 w 12186412"/>
              <a:gd name="connsiteY9" fmla="*/ 0 h 6856286"/>
              <a:gd name="connsiteX10" fmla="*/ 2844089 w 12186412"/>
              <a:gd name="connsiteY10" fmla="*/ 393602 h 6856286"/>
              <a:gd name="connsiteX11" fmla="*/ 3250387 w 12186412"/>
              <a:gd name="connsiteY11" fmla="*/ 0 h 6856286"/>
              <a:gd name="connsiteX12" fmla="*/ 3656686 w 12186412"/>
              <a:gd name="connsiteY12" fmla="*/ 393602 h 6856286"/>
              <a:gd name="connsiteX13" fmla="*/ 4062984 w 12186412"/>
              <a:gd name="connsiteY13" fmla="*/ 0 h 6856286"/>
              <a:gd name="connsiteX14" fmla="*/ 4469283 w 12186412"/>
              <a:gd name="connsiteY14" fmla="*/ 393602 h 6856286"/>
              <a:gd name="connsiteX15" fmla="*/ 4875581 w 12186412"/>
              <a:gd name="connsiteY15" fmla="*/ 0 h 6856286"/>
              <a:gd name="connsiteX16" fmla="*/ 5281879 w 12186412"/>
              <a:gd name="connsiteY16" fmla="*/ 393602 h 6856286"/>
              <a:gd name="connsiteX17" fmla="*/ 5688178 w 12186412"/>
              <a:gd name="connsiteY17" fmla="*/ 0 h 6856286"/>
              <a:gd name="connsiteX18" fmla="*/ 6094476 w 12186412"/>
              <a:gd name="connsiteY18" fmla="*/ 393602 h 6856286"/>
              <a:gd name="connsiteX19" fmla="*/ 6500775 w 12186412"/>
              <a:gd name="connsiteY19" fmla="*/ 0 h 6856286"/>
              <a:gd name="connsiteX20" fmla="*/ 6907073 w 12186412"/>
              <a:gd name="connsiteY20" fmla="*/ 393602 h 6856286"/>
              <a:gd name="connsiteX21" fmla="*/ 7313371 w 12186412"/>
              <a:gd name="connsiteY21" fmla="*/ 0 h 6856286"/>
              <a:gd name="connsiteX22" fmla="*/ 7719670 w 12186412"/>
              <a:gd name="connsiteY22" fmla="*/ 393602 h 6856286"/>
              <a:gd name="connsiteX23" fmla="*/ 8125968 w 12186412"/>
              <a:gd name="connsiteY23" fmla="*/ 0 h 6856286"/>
              <a:gd name="connsiteX24" fmla="*/ 8532266 w 12186412"/>
              <a:gd name="connsiteY24" fmla="*/ 393602 h 6856286"/>
              <a:gd name="connsiteX25" fmla="*/ 8938565 w 12186412"/>
              <a:gd name="connsiteY25" fmla="*/ 0 h 6856286"/>
              <a:gd name="connsiteX26" fmla="*/ 9344863 w 12186412"/>
              <a:gd name="connsiteY26" fmla="*/ 393602 h 6856286"/>
              <a:gd name="connsiteX27" fmla="*/ 9751162 w 12186412"/>
              <a:gd name="connsiteY27" fmla="*/ 0 h 6856286"/>
              <a:gd name="connsiteX28" fmla="*/ 10157460 w 12186412"/>
              <a:gd name="connsiteY28" fmla="*/ 393602 h 6856286"/>
              <a:gd name="connsiteX29" fmla="*/ 10563758 w 12186412"/>
              <a:gd name="connsiteY29" fmla="*/ 0 h 6856286"/>
              <a:gd name="connsiteX30" fmla="*/ 10970057 w 12186412"/>
              <a:gd name="connsiteY30" fmla="*/ 393602 h 6856286"/>
              <a:gd name="connsiteX31" fmla="*/ 11376355 w 12186412"/>
              <a:gd name="connsiteY31" fmla="*/ 0 h 6856286"/>
              <a:gd name="connsiteX32" fmla="*/ 11782654 w 12186412"/>
              <a:gd name="connsiteY32" fmla="*/ 393602 h 6856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2186412" h="6856286">
                <a:moveTo>
                  <a:pt x="12186412" y="2539"/>
                </a:moveTo>
                <a:lnTo>
                  <a:pt x="12186412" y="6856286"/>
                </a:lnTo>
                <a:lnTo>
                  <a:pt x="0" y="6856286"/>
                </a:lnTo>
                <a:lnTo>
                  <a:pt x="0" y="0"/>
                </a:lnTo>
                <a:lnTo>
                  <a:pt x="406298" y="393602"/>
                </a:lnTo>
                <a:lnTo>
                  <a:pt x="812597" y="0"/>
                </a:lnTo>
                <a:lnTo>
                  <a:pt x="1218895" y="393602"/>
                </a:lnTo>
                <a:lnTo>
                  <a:pt x="1625194" y="0"/>
                </a:lnTo>
                <a:lnTo>
                  <a:pt x="2031492" y="393602"/>
                </a:lnTo>
                <a:lnTo>
                  <a:pt x="2437791" y="0"/>
                </a:lnTo>
                <a:lnTo>
                  <a:pt x="2844089" y="393602"/>
                </a:lnTo>
                <a:lnTo>
                  <a:pt x="3250387" y="0"/>
                </a:lnTo>
                <a:lnTo>
                  <a:pt x="3656686" y="393602"/>
                </a:lnTo>
                <a:lnTo>
                  <a:pt x="4062984" y="0"/>
                </a:lnTo>
                <a:lnTo>
                  <a:pt x="4469283" y="393602"/>
                </a:lnTo>
                <a:lnTo>
                  <a:pt x="4875581" y="0"/>
                </a:lnTo>
                <a:lnTo>
                  <a:pt x="5281879" y="393602"/>
                </a:lnTo>
                <a:lnTo>
                  <a:pt x="5688178" y="0"/>
                </a:lnTo>
                <a:lnTo>
                  <a:pt x="6094476" y="393602"/>
                </a:lnTo>
                <a:lnTo>
                  <a:pt x="6500775" y="0"/>
                </a:lnTo>
                <a:lnTo>
                  <a:pt x="6907073" y="393602"/>
                </a:lnTo>
                <a:lnTo>
                  <a:pt x="7313371" y="0"/>
                </a:lnTo>
                <a:lnTo>
                  <a:pt x="7719670" y="393602"/>
                </a:lnTo>
                <a:lnTo>
                  <a:pt x="8125968" y="0"/>
                </a:lnTo>
                <a:lnTo>
                  <a:pt x="8532266" y="393602"/>
                </a:lnTo>
                <a:lnTo>
                  <a:pt x="8938565" y="0"/>
                </a:lnTo>
                <a:lnTo>
                  <a:pt x="9344863" y="393602"/>
                </a:lnTo>
                <a:lnTo>
                  <a:pt x="9751162" y="0"/>
                </a:lnTo>
                <a:lnTo>
                  <a:pt x="10157460" y="393602"/>
                </a:lnTo>
                <a:lnTo>
                  <a:pt x="10563758" y="0"/>
                </a:lnTo>
                <a:lnTo>
                  <a:pt x="10970057" y="393602"/>
                </a:lnTo>
                <a:lnTo>
                  <a:pt x="11376355" y="0"/>
                </a:lnTo>
                <a:lnTo>
                  <a:pt x="11782654" y="393602"/>
                </a:lnTo>
                <a:close/>
              </a:path>
            </a:pathLst>
          </a:custGeom>
          <a:solidFill>
            <a:schemeClr val="accent5"/>
          </a:solidFill>
          <a:ln w="1269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" name="Graphic 3">
            <a:extLst>
              <a:ext uri="{FF2B5EF4-FFF2-40B4-BE49-F238E27FC236}">
                <a16:creationId xmlns:a16="http://schemas.microsoft.com/office/drawing/2014/main" id="{042BD36D-E763-406E-80F6-9A8BF466969E}"/>
              </a:ext>
            </a:extLst>
          </p:cNvPr>
          <p:cNvSpPr>
            <a:spLocks/>
          </p:cNvSpPr>
          <p:nvPr/>
        </p:nvSpPr>
        <p:spPr>
          <a:xfrm>
            <a:off x="1524" y="6263640"/>
            <a:ext cx="12188952" cy="594360"/>
          </a:xfrm>
          <a:custGeom>
            <a:avLst/>
            <a:gdLst>
              <a:gd name="connsiteX0" fmla="*/ 0 w 9142095"/>
              <a:gd name="connsiteY0" fmla="*/ 0 h 451485"/>
              <a:gd name="connsiteX1" fmla="*/ 9142095 w 9142095"/>
              <a:gd name="connsiteY1" fmla="*/ 0 h 451485"/>
              <a:gd name="connsiteX2" fmla="*/ 9142095 w 9142095"/>
              <a:gd name="connsiteY2" fmla="*/ 451485 h 451485"/>
              <a:gd name="connsiteX3" fmla="*/ 0 w 9142095"/>
              <a:gd name="connsiteY3" fmla="*/ 451485 h 451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2095" h="451485">
                <a:moveTo>
                  <a:pt x="0" y="0"/>
                </a:moveTo>
                <a:lnTo>
                  <a:pt x="9142095" y="0"/>
                </a:lnTo>
                <a:lnTo>
                  <a:pt x="9142095" y="451485"/>
                </a:lnTo>
                <a:lnTo>
                  <a:pt x="0" y="451485"/>
                </a:ln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3DED9ED8-6696-471C-AE28-12A9A0B70B7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396" r="34344" b="58268"/>
          <a:stretch/>
        </p:blipFill>
        <p:spPr>
          <a:xfrm>
            <a:off x="4937760" y="3036696"/>
            <a:ext cx="7254240" cy="38213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63CEA60-CDC2-4B29-9547-7FF4BAAAD1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5280" y="1371600"/>
            <a:ext cx="11521758" cy="1828800"/>
          </a:xfrm>
        </p:spPr>
        <p:txBody>
          <a:bodyPr lIns="91440" rIns="91440" anchor="t" anchorCtr="0">
            <a:no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01378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6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3CEA60-CDC2-4B29-9547-7FF4BAAAD1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75756" y="228600"/>
            <a:ext cx="8980963" cy="6400800"/>
          </a:xfrm>
        </p:spPr>
        <p:txBody>
          <a:bodyPr lIns="91440" rIns="91440" anchor="ctr" anchorCtr="0">
            <a:noAutofit/>
          </a:bodyPr>
          <a:lstStyle>
            <a:lvl1pPr algn="ctr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36632972-0214-46FD-A878-4AF515D597F4}"/>
              </a:ext>
            </a:extLst>
          </p:cNvPr>
          <p:cNvGrpSpPr>
            <a:grpSpLocks noChangeAspect="1"/>
          </p:cNvGrpSpPr>
          <p:nvPr/>
        </p:nvGrpSpPr>
        <p:grpSpPr>
          <a:xfrm>
            <a:off x="335280" y="0"/>
            <a:ext cx="2286430" cy="6858000"/>
            <a:chOff x="5238750" y="409575"/>
            <a:chExt cx="1714500" cy="5142547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345963C2-1EC4-4E2D-B75E-6A546BA39706}"/>
                </a:ext>
              </a:extLst>
            </p:cNvPr>
            <p:cNvSpPr/>
            <p:nvPr/>
          </p:nvSpPr>
          <p:spPr>
            <a:xfrm>
              <a:off x="5238750" y="410527"/>
              <a:ext cx="190500" cy="4507230"/>
            </a:xfrm>
            <a:custGeom>
              <a:avLst/>
              <a:gdLst>
                <a:gd name="connsiteX0" fmla="*/ 0 w 190500"/>
                <a:gd name="connsiteY0" fmla="*/ 0 h 4507230"/>
                <a:gd name="connsiteX1" fmla="*/ 190500 w 190500"/>
                <a:gd name="connsiteY1" fmla="*/ 0 h 4507230"/>
                <a:gd name="connsiteX2" fmla="*/ 190500 w 190500"/>
                <a:gd name="connsiteY2" fmla="*/ 4507230 h 4507230"/>
                <a:gd name="connsiteX3" fmla="*/ 0 w 190500"/>
                <a:gd name="connsiteY3" fmla="*/ 4507230 h 4507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500" h="4507230">
                  <a:moveTo>
                    <a:pt x="0" y="0"/>
                  </a:moveTo>
                  <a:lnTo>
                    <a:pt x="190500" y="0"/>
                  </a:lnTo>
                  <a:lnTo>
                    <a:pt x="190500" y="4507230"/>
                  </a:lnTo>
                  <a:lnTo>
                    <a:pt x="0" y="4507230"/>
                  </a:lnTo>
                  <a:close/>
                </a:path>
              </a:pathLst>
            </a:custGeom>
            <a:solidFill>
              <a:srgbClr val="FFB80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284C0229-DA67-47A9-BA7A-97AB3FAED288}"/>
                </a:ext>
              </a:extLst>
            </p:cNvPr>
            <p:cNvSpPr/>
            <p:nvPr/>
          </p:nvSpPr>
          <p:spPr>
            <a:xfrm>
              <a:off x="5619750" y="409575"/>
              <a:ext cx="190500" cy="5141595"/>
            </a:xfrm>
            <a:custGeom>
              <a:avLst/>
              <a:gdLst>
                <a:gd name="connsiteX0" fmla="*/ 0 w 190500"/>
                <a:gd name="connsiteY0" fmla="*/ 0 h 5141595"/>
                <a:gd name="connsiteX1" fmla="*/ 190500 w 190500"/>
                <a:gd name="connsiteY1" fmla="*/ 0 h 5141595"/>
                <a:gd name="connsiteX2" fmla="*/ 190500 w 190500"/>
                <a:gd name="connsiteY2" fmla="*/ 5141595 h 5141595"/>
                <a:gd name="connsiteX3" fmla="*/ 0 w 190500"/>
                <a:gd name="connsiteY3" fmla="*/ 5141595 h 5141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500" h="5141595">
                  <a:moveTo>
                    <a:pt x="0" y="0"/>
                  </a:moveTo>
                  <a:lnTo>
                    <a:pt x="190500" y="0"/>
                  </a:lnTo>
                  <a:lnTo>
                    <a:pt x="190500" y="5141595"/>
                  </a:lnTo>
                  <a:lnTo>
                    <a:pt x="0" y="5141595"/>
                  </a:lnTo>
                  <a:close/>
                </a:path>
              </a:pathLst>
            </a:custGeom>
            <a:solidFill>
              <a:srgbClr val="FFB80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F808164D-01AB-4096-8422-767E7658E3BD}"/>
                </a:ext>
              </a:extLst>
            </p:cNvPr>
            <p:cNvSpPr/>
            <p:nvPr/>
          </p:nvSpPr>
          <p:spPr>
            <a:xfrm>
              <a:off x="6000750" y="410527"/>
              <a:ext cx="190500" cy="5141595"/>
            </a:xfrm>
            <a:custGeom>
              <a:avLst/>
              <a:gdLst>
                <a:gd name="connsiteX0" fmla="*/ 0 w 190500"/>
                <a:gd name="connsiteY0" fmla="*/ 0 h 5141595"/>
                <a:gd name="connsiteX1" fmla="*/ 190500 w 190500"/>
                <a:gd name="connsiteY1" fmla="*/ 0 h 5141595"/>
                <a:gd name="connsiteX2" fmla="*/ 190500 w 190500"/>
                <a:gd name="connsiteY2" fmla="*/ 5141595 h 5141595"/>
                <a:gd name="connsiteX3" fmla="*/ 0 w 190500"/>
                <a:gd name="connsiteY3" fmla="*/ 5141595 h 5141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500" h="5141595">
                  <a:moveTo>
                    <a:pt x="0" y="0"/>
                  </a:moveTo>
                  <a:lnTo>
                    <a:pt x="190500" y="0"/>
                  </a:lnTo>
                  <a:lnTo>
                    <a:pt x="190500" y="5141595"/>
                  </a:lnTo>
                  <a:lnTo>
                    <a:pt x="0" y="5141595"/>
                  </a:lnTo>
                  <a:close/>
                </a:path>
              </a:pathLst>
            </a:custGeom>
            <a:solidFill>
              <a:srgbClr val="FFB80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2F8088A8-1325-4B25-BB22-E64A88DB3072}"/>
                </a:ext>
              </a:extLst>
            </p:cNvPr>
            <p:cNvSpPr/>
            <p:nvPr/>
          </p:nvSpPr>
          <p:spPr>
            <a:xfrm>
              <a:off x="6381750" y="410527"/>
              <a:ext cx="190500" cy="5141595"/>
            </a:xfrm>
            <a:custGeom>
              <a:avLst/>
              <a:gdLst>
                <a:gd name="connsiteX0" fmla="*/ 0 w 190500"/>
                <a:gd name="connsiteY0" fmla="*/ 0 h 5141595"/>
                <a:gd name="connsiteX1" fmla="*/ 190500 w 190500"/>
                <a:gd name="connsiteY1" fmla="*/ 0 h 5141595"/>
                <a:gd name="connsiteX2" fmla="*/ 190500 w 190500"/>
                <a:gd name="connsiteY2" fmla="*/ 5141595 h 5141595"/>
                <a:gd name="connsiteX3" fmla="*/ 0 w 190500"/>
                <a:gd name="connsiteY3" fmla="*/ 5141595 h 5141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500" h="5141595">
                  <a:moveTo>
                    <a:pt x="0" y="0"/>
                  </a:moveTo>
                  <a:lnTo>
                    <a:pt x="190500" y="0"/>
                  </a:lnTo>
                  <a:lnTo>
                    <a:pt x="190500" y="5141595"/>
                  </a:lnTo>
                  <a:lnTo>
                    <a:pt x="0" y="5141595"/>
                  </a:lnTo>
                  <a:close/>
                </a:path>
              </a:pathLst>
            </a:custGeom>
            <a:solidFill>
              <a:srgbClr val="FFB80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DC4AB042-B90E-4B77-9862-8671275DF8D8}"/>
                </a:ext>
              </a:extLst>
            </p:cNvPr>
            <p:cNvSpPr/>
            <p:nvPr/>
          </p:nvSpPr>
          <p:spPr>
            <a:xfrm>
              <a:off x="6762750" y="410527"/>
              <a:ext cx="190500" cy="4507230"/>
            </a:xfrm>
            <a:custGeom>
              <a:avLst/>
              <a:gdLst>
                <a:gd name="connsiteX0" fmla="*/ 0 w 190500"/>
                <a:gd name="connsiteY0" fmla="*/ 0 h 4507230"/>
                <a:gd name="connsiteX1" fmla="*/ 190500 w 190500"/>
                <a:gd name="connsiteY1" fmla="*/ 0 h 4507230"/>
                <a:gd name="connsiteX2" fmla="*/ 190500 w 190500"/>
                <a:gd name="connsiteY2" fmla="*/ 4507230 h 4507230"/>
                <a:gd name="connsiteX3" fmla="*/ 0 w 190500"/>
                <a:gd name="connsiteY3" fmla="*/ 4507230 h 4507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500" h="4507230">
                  <a:moveTo>
                    <a:pt x="0" y="0"/>
                  </a:moveTo>
                  <a:lnTo>
                    <a:pt x="190500" y="0"/>
                  </a:lnTo>
                  <a:lnTo>
                    <a:pt x="190500" y="4507230"/>
                  </a:lnTo>
                  <a:lnTo>
                    <a:pt x="0" y="4507230"/>
                  </a:lnTo>
                  <a:close/>
                </a:path>
              </a:pathLst>
            </a:custGeom>
            <a:solidFill>
              <a:srgbClr val="FFB80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B5C924AC-3033-4505-8283-CCF2557C0F0A}"/>
                </a:ext>
              </a:extLst>
            </p:cNvPr>
            <p:cNvSpPr/>
            <p:nvPr/>
          </p:nvSpPr>
          <p:spPr>
            <a:xfrm>
              <a:off x="5238750" y="4918710"/>
              <a:ext cx="1714500" cy="632461"/>
            </a:xfrm>
            <a:custGeom>
              <a:avLst/>
              <a:gdLst>
                <a:gd name="connsiteX0" fmla="*/ 0 w 1714500"/>
                <a:gd name="connsiteY0" fmla="*/ 0 h 632461"/>
                <a:gd name="connsiteX1" fmla="*/ 206693 w 1714500"/>
                <a:gd name="connsiteY1" fmla="*/ 0 h 632461"/>
                <a:gd name="connsiteX2" fmla="*/ 857250 w 1714500"/>
                <a:gd name="connsiteY2" fmla="*/ 485775 h 632461"/>
                <a:gd name="connsiteX3" fmla="*/ 1507808 w 1714500"/>
                <a:gd name="connsiteY3" fmla="*/ 0 h 632461"/>
                <a:gd name="connsiteX4" fmla="*/ 1714500 w 1714500"/>
                <a:gd name="connsiteY4" fmla="*/ 0 h 632461"/>
                <a:gd name="connsiteX5" fmla="*/ 1617107 w 1714500"/>
                <a:gd name="connsiteY5" fmla="*/ 583168 h 632461"/>
                <a:gd name="connsiteX6" fmla="*/ 1607596 w 1714500"/>
                <a:gd name="connsiteY6" fmla="*/ 632461 h 632461"/>
                <a:gd name="connsiteX7" fmla="*/ 106200 w 1714500"/>
                <a:gd name="connsiteY7" fmla="*/ 632461 h 632461"/>
                <a:gd name="connsiteX8" fmla="*/ 96679 w 1714500"/>
                <a:gd name="connsiteY8" fmla="*/ 583168 h 632461"/>
                <a:gd name="connsiteX9" fmla="*/ 0 w 1714500"/>
                <a:gd name="connsiteY9" fmla="*/ 0 h 632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14500" h="632461">
                  <a:moveTo>
                    <a:pt x="0" y="0"/>
                  </a:moveTo>
                  <a:lnTo>
                    <a:pt x="206693" y="0"/>
                  </a:lnTo>
                  <a:cubicBezTo>
                    <a:pt x="243840" y="98108"/>
                    <a:pt x="418148" y="485775"/>
                    <a:pt x="857250" y="485775"/>
                  </a:cubicBezTo>
                  <a:cubicBezTo>
                    <a:pt x="1296353" y="485775"/>
                    <a:pt x="1470660" y="98108"/>
                    <a:pt x="1507808" y="0"/>
                  </a:cubicBezTo>
                  <a:lnTo>
                    <a:pt x="1714500" y="0"/>
                  </a:lnTo>
                  <a:cubicBezTo>
                    <a:pt x="1702594" y="79057"/>
                    <a:pt x="1668066" y="307896"/>
                    <a:pt x="1617107" y="583168"/>
                  </a:cubicBezTo>
                  <a:lnTo>
                    <a:pt x="1607596" y="632461"/>
                  </a:lnTo>
                  <a:lnTo>
                    <a:pt x="106200" y="632461"/>
                  </a:lnTo>
                  <a:lnTo>
                    <a:pt x="96679" y="583168"/>
                  </a:lnTo>
                  <a:cubicBezTo>
                    <a:pt x="45720" y="307896"/>
                    <a:pt x="11430" y="79057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791327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6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3CEA60-CDC2-4B29-9547-7FF4BAAAD1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75756" y="228600"/>
            <a:ext cx="8980963" cy="6400800"/>
          </a:xfrm>
        </p:spPr>
        <p:txBody>
          <a:bodyPr lIns="91440" rIns="91440" anchor="ctr" anchorCtr="0">
            <a:noAutofit/>
          </a:bodyPr>
          <a:lstStyle>
            <a:lvl1pPr algn="ctr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36632972-0214-46FD-A878-4AF515D597F4}"/>
              </a:ext>
            </a:extLst>
          </p:cNvPr>
          <p:cNvGrpSpPr>
            <a:grpSpLocks noChangeAspect="1"/>
          </p:cNvGrpSpPr>
          <p:nvPr/>
        </p:nvGrpSpPr>
        <p:grpSpPr>
          <a:xfrm>
            <a:off x="335280" y="0"/>
            <a:ext cx="2286430" cy="6858000"/>
            <a:chOff x="5238750" y="409575"/>
            <a:chExt cx="1714500" cy="5142547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345963C2-1EC4-4E2D-B75E-6A546BA39706}"/>
                </a:ext>
              </a:extLst>
            </p:cNvPr>
            <p:cNvSpPr/>
            <p:nvPr/>
          </p:nvSpPr>
          <p:spPr>
            <a:xfrm>
              <a:off x="5238750" y="410527"/>
              <a:ext cx="190500" cy="4507230"/>
            </a:xfrm>
            <a:custGeom>
              <a:avLst/>
              <a:gdLst>
                <a:gd name="connsiteX0" fmla="*/ 0 w 190500"/>
                <a:gd name="connsiteY0" fmla="*/ 0 h 4507230"/>
                <a:gd name="connsiteX1" fmla="*/ 190500 w 190500"/>
                <a:gd name="connsiteY1" fmla="*/ 0 h 4507230"/>
                <a:gd name="connsiteX2" fmla="*/ 190500 w 190500"/>
                <a:gd name="connsiteY2" fmla="*/ 4507230 h 4507230"/>
                <a:gd name="connsiteX3" fmla="*/ 0 w 190500"/>
                <a:gd name="connsiteY3" fmla="*/ 4507230 h 4507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500" h="4507230">
                  <a:moveTo>
                    <a:pt x="0" y="0"/>
                  </a:moveTo>
                  <a:lnTo>
                    <a:pt x="190500" y="0"/>
                  </a:lnTo>
                  <a:lnTo>
                    <a:pt x="190500" y="4507230"/>
                  </a:lnTo>
                  <a:lnTo>
                    <a:pt x="0" y="4507230"/>
                  </a:lnTo>
                  <a:close/>
                </a:path>
              </a:pathLst>
            </a:custGeom>
            <a:solidFill>
              <a:srgbClr val="FFB80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peedee"/>
                <a:ea typeface="+mn-ea"/>
                <a:cs typeface="+mn-cs"/>
              </a:endParaRP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284C0229-DA67-47A9-BA7A-97AB3FAED288}"/>
                </a:ext>
              </a:extLst>
            </p:cNvPr>
            <p:cNvSpPr/>
            <p:nvPr/>
          </p:nvSpPr>
          <p:spPr>
            <a:xfrm>
              <a:off x="5619750" y="409575"/>
              <a:ext cx="190500" cy="5141595"/>
            </a:xfrm>
            <a:custGeom>
              <a:avLst/>
              <a:gdLst>
                <a:gd name="connsiteX0" fmla="*/ 0 w 190500"/>
                <a:gd name="connsiteY0" fmla="*/ 0 h 5141595"/>
                <a:gd name="connsiteX1" fmla="*/ 190500 w 190500"/>
                <a:gd name="connsiteY1" fmla="*/ 0 h 5141595"/>
                <a:gd name="connsiteX2" fmla="*/ 190500 w 190500"/>
                <a:gd name="connsiteY2" fmla="*/ 5141595 h 5141595"/>
                <a:gd name="connsiteX3" fmla="*/ 0 w 190500"/>
                <a:gd name="connsiteY3" fmla="*/ 5141595 h 5141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500" h="5141595">
                  <a:moveTo>
                    <a:pt x="0" y="0"/>
                  </a:moveTo>
                  <a:lnTo>
                    <a:pt x="190500" y="0"/>
                  </a:lnTo>
                  <a:lnTo>
                    <a:pt x="190500" y="5141595"/>
                  </a:lnTo>
                  <a:lnTo>
                    <a:pt x="0" y="5141595"/>
                  </a:lnTo>
                  <a:close/>
                </a:path>
              </a:pathLst>
            </a:custGeom>
            <a:solidFill>
              <a:srgbClr val="FFB80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peedee"/>
                <a:ea typeface="+mn-ea"/>
                <a:cs typeface="+mn-cs"/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F808164D-01AB-4096-8422-767E7658E3BD}"/>
                </a:ext>
              </a:extLst>
            </p:cNvPr>
            <p:cNvSpPr/>
            <p:nvPr/>
          </p:nvSpPr>
          <p:spPr>
            <a:xfrm>
              <a:off x="6000750" y="410527"/>
              <a:ext cx="190500" cy="5141595"/>
            </a:xfrm>
            <a:custGeom>
              <a:avLst/>
              <a:gdLst>
                <a:gd name="connsiteX0" fmla="*/ 0 w 190500"/>
                <a:gd name="connsiteY0" fmla="*/ 0 h 5141595"/>
                <a:gd name="connsiteX1" fmla="*/ 190500 w 190500"/>
                <a:gd name="connsiteY1" fmla="*/ 0 h 5141595"/>
                <a:gd name="connsiteX2" fmla="*/ 190500 w 190500"/>
                <a:gd name="connsiteY2" fmla="*/ 5141595 h 5141595"/>
                <a:gd name="connsiteX3" fmla="*/ 0 w 190500"/>
                <a:gd name="connsiteY3" fmla="*/ 5141595 h 5141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500" h="5141595">
                  <a:moveTo>
                    <a:pt x="0" y="0"/>
                  </a:moveTo>
                  <a:lnTo>
                    <a:pt x="190500" y="0"/>
                  </a:lnTo>
                  <a:lnTo>
                    <a:pt x="190500" y="5141595"/>
                  </a:lnTo>
                  <a:lnTo>
                    <a:pt x="0" y="5141595"/>
                  </a:lnTo>
                  <a:close/>
                </a:path>
              </a:pathLst>
            </a:custGeom>
            <a:solidFill>
              <a:srgbClr val="FFB80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peedee"/>
                <a:ea typeface="+mn-ea"/>
                <a:cs typeface="+mn-cs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2F8088A8-1325-4B25-BB22-E64A88DB3072}"/>
                </a:ext>
              </a:extLst>
            </p:cNvPr>
            <p:cNvSpPr/>
            <p:nvPr/>
          </p:nvSpPr>
          <p:spPr>
            <a:xfrm>
              <a:off x="6381750" y="410527"/>
              <a:ext cx="190500" cy="5141595"/>
            </a:xfrm>
            <a:custGeom>
              <a:avLst/>
              <a:gdLst>
                <a:gd name="connsiteX0" fmla="*/ 0 w 190500"/>
                <a:gd name="connsiteY0" fmla="*/ 0 h 5141595"/>
                <a:gd name="connsiteX1" fmla="*/ 190500 w 190500"/>
                <a:gd name="connsiteY1" fmla="*/ 0 h 5141595"/>
                <a:gd name="connsiteX2" fmla="*/ 190500 w 190500"/>
                <a:gd name="connsiteY2" fmla="*/ 5141595 h 5141595"/>
                <a:gd name="connsiteX3" fmla="*/ 0 w 190500"/>
                <a:gd name="connsiteY3" fmla="*/ 5141595 h 5141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500" h="5141595">
                  <a:moveTo>
                    <a:pt x="0" y="0"/>
                  </a:moveTo>
                  <a:lnTo>
                    <a:pt x="190500" y="0"/>
                  </a:lnTo>
                  <a:lnTo>
                    <a:pt x="190500" y="5141595"/>
                  </a:lnTo>
                  <a:lnTo>
                    <a:pt x="0" y="5141595"/>
                  </a:lnTo>
                  <a:close/>
                </a:path>
              </a:pathLst>
            </a:custGeom>
            <a:solidFill>
              <a:srgbClr val="FFB80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peedee"/>
                <a:ea typeface="+mn-ea"/>
                <a:cs typeface="+mn-cs"/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DC4AB042-B90E-4B77-9862-8671275DF8D8}"/>
                </a:ext>
              </a:extLst>
            </p:cNvPr>
            <p:cNvSpPr/>
            <p:nvPr/>
          </p:nvSpPr>
          <p:spPr>
            <a:xfrm>
              <a:off x="6762750" y="410527"/>
              <a:ext cx="190500" cy="4507230"/>
            </a:xfrm>
            <a:custGeom>
              <a:avLst/>
              <a:gdLst>
                <a:gd name="connsiteX0" fmla="*/ 0 w 190500"/>
                <a:gd name="connsiteY0" fmla="*/ 0 h 4507230"/>
                <a:gd name="connsiteX1" fmla="*/ 190500 w 190500"/>
                <a:gd name="connsiteY1" fmla="*/ 0 h 4507230"/>
                <a:gd name="connsiteX2" fmla="*/ 190500 w 190500"/>
                <a:gd name="connsiteY2" fmla="*/ 4507230 h 4507230"/>
                <a:gd name="connsiteX3" fmla="*/ 0 w 190500"/>
                <a:gd name="connsiteY3" fmla="*/ 4507230 h 4507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500" h="4507230">
                  <a:moveTo>
                    <a:pt x="0" y="0"/>
                  </a:moveTo>
                  <a:lnTo>
                    <a:pt x="190500" y="0"/>
                  </a:lnTo>
                  <a:lnTo>
                    <a:pt x="190500" y="4507230"/>
                  </a:lnTo>
                  <a:lnTo>
                    <a:pt x="0" y="4507230"/>
                  </a:lnTo>
                  <a:close/>
                </a:path>
              </a:pathLst>
            </a:custGeom>
            <a:solidFill>
              <a:srgbClr val="FFB80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peedee"/>
                <a:ea typeface="+mn-ea"/>
                <a:cs typeface="+mn-cs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B5C924AC-3033-4505-8283-CCF2557C0F0A}"/>
                </a:ext>
              </a:extLst>
            </p:cNvPr>
            <p:cNvSpPr/>
            <p:nvPr/>
          </p:nvSpPr>
          <p:spPr>
            <a:xfrm>
              <a:off x="5238750" y="4918710"/>
              <a:ext cx="1714500" cy="632461"/>
            </a:xfrm>
            <a:custGeom>
              <a:avLst/>
              <a:gdLst>
                <a:gd name="connsiteX0" fmla="*/ 0 w 1714500"/>
                <a:gd name="connsiteY0" fmla="*/ 0 h 632461"/>
                <a:gd name="connsiteX1" fmla="*/ 206693 w 1714500"/>
                <a:gd name="connsiteY1" fmla="*/ 0 h 632461"/>
                <a:gd name="connsiteX2" fmla="*/ 857250 w 1714500"/>
                <a:gd name="connsiteY2" fmla="*/ 485775 h 632461"/>
                <a:gd name="connsiteX3" fmla="*/ 1507808 w 1714500"/>
                <a:gd name="connsiteY3" fmla="*/ 0 h 632461"/>
                <a:gd name="connsiteX4" fmla="*/ 1714500 w 1714500"/>
                <a:gd name="connsiteY4" fmla="*/ 0 h 632461"/>
                <a:gd name="connsiteX5" fmla="*/ 1617107 w 1714500"/>
                <a:gd name="connsiteY5" fmla="*/ 583168 h 632461"/>
                <a:gd name="connsiteX6" fmla="*/ 1607596 w 1714500"/>
                <a:gd name="connsiteY6" fmla="*/ 632461 h 632461"/>
                <a:gd name="connsiteX7" fmla="*/ 106200 w 1714500"/>
                <a:gd name="connsiteY7" fmla="*/ 632461 h 632461"/>
                <a:gd name="connsiteX8" fmla="*/ 96679 w 1714500"/>
                <a:gd name="connsiteY8" fmla="*/ 583168 h 632461"/>
                <a:gd name="connsiteX9" fmla="*/ 0 w 1714500"/>
                <a:gd name="connsiteY9" fmla="*/ 0 h 632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14500" h="632461">
                  <a:moveTo>
                    <a:pt x="0" y="0"/>
                  </a:moveTo>
                  <a:lnTo>
                    <a:pt x="206693" y="0"/>
                  </a:lnTo>
                  <a:cubicBezTo>
                    <a:pt x="243840" y="98108"/>
                    <a:pt x="418148" y="485775"/>
                    <a:pt x="857250" y="485775"/>
                  </a:cubicBezTo>
                  <a:cubicBezTo>
                    <a:pt x="1296353" y="485775"/>
                    <a:pt x="1470660" y="98108"/>
                    <a:pt x="1507808" y="0"/>
                  </a:cubicBezTo>
                  <a:lnTo>
                    <a:pt x="1714500" y="0"/>
                  </a:lnTo>
                  <a:cubicBezTo>
                    <a:pt x="1702594" y="79057"/>
                    <a:pt x="1668066" y="307896"/>
                    <a:pt x="1617107" y="583168"/>
                  </a:cubicBezTo>
                  <a:lnTo>
                    <a:pt x="1607596" y="632461"/>
                  </a:lnTo>
                  <a:lnTo>
                    <a:pt x="106200" y="632461"/>
                  </a:lnTo>
                  <a:lnTo>
                    <a:pt x="96679" y="583168"/>
                  </a:lnTo>
                  <a:cubicBezTo>
                    <a:pt x="45720" y="307896"/>
                    <a:pt x="11430" y="79057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peedee"/>
                <a:ea typeface="+mn-ea"/>
                <a:cs typeface="+mn-cs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185898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7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3CEA60-CDC2-4B29-9547-7FF4BAAAD1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5280" y="228600"/>
            <a:ext cx="11521439" cy="6400800"/>
          </a:xfrm>
        </p:spPr>
        <p:txBody>
          <a:bodyPr lIns="91440" rIns="91440" anchor="ctr" anchorCtr="0">
            <a:noAutofit/>
          </a:bodyPr>
          <a:lstStyle>
            <a:lvl1pPr algn="ctr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5ABB8FC-068B-454D-9279-EEDCA4E00E56}"/>
              </a:ext>
            </a:extLst>
          </p:cNvPr>
          <p:cNvGrpSpPr/>
          <p:nvPr/>
        </p:nvGrpSpPr>
        <p:grpSpPr>
          <a:xfrm>
            <a:off x="1" y="4754880"/>
            <a:ext cx="12191999" cy="1600200"/>
            <a:chOff x="1" y="4434840"/>
            <a:chExt cx="12191999" cy="1600200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8C82FD6D-9BB1-4612-8DD8-CAF4D5414568}"/>
                </a:ext>
              </a:extLst>
            </p:cNvPr>
            <p:cNvSpPr/>
            <p:nvPr/>
          </p:nvSpPr>
          <p:spPr>
            <a:xfrm rot="16200000">
              <a:off x="6005973" y="-504332"/>
              <a:ext cx="177800" cy="12189743"/>
            </a:xfrm>
            <a:custGeom>
              <a:avLst/>
              <a:gdLst>
                <a:gd name="connsiteX0" fmla="*/ 0 w 190500"/>
                <a:gd name="connsiteY0" fmla="*/ 0 h 5141595"/>
                <a:gd name="connsiteX1" fmla="*/ 190500 w 190500"/>
                <a:gd name="connsiteY1" fmla="*/ 0 h 5141595"/>
                <a:gd name="connsiteX2" fmla="*/ 190500 w 190500"/>
                <a:gd name="connsiteY2" fmla="*/ 5141595 h 5141595"/>
                <a:gd name="connsiteX3" fmla="*/ 0 w 190500"/>
                <a:gd name="connsiteY3" fmla="*/ 5141595 h 5141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500" h="5141595">
                  <a:moveTo>
                    <a:pt x="0" y="0"/>
                  </a:moveTo>
                  <a:lnTo>
                    <a:pt x="190500" y="0"/>
                  </a:lnTo>
                  <a:lnTo>
                    <a:pt x="190500" y="5141595"/>
                  </a:lnTo>
                  <a:lnTo>
                    <a:pt x="0" y="5141595"/>
                  </a:lnTo>
                  <a:close/>
                </a:path>
              </a:pathLst>
            </a:custGeom>
            <a:solidFill>
              <a:srgbClr val="FFB80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D12B5A68-8EF0-4C7A-BB81-09E4A111F215}"/>
                </a:ext>
              </a:extLst>
            </p:cNvPr>
            <p:cNvSpPr/>
            <p:nvPr/>
          </p:nvSpPr>
          <p:spPr>
            <a:xfrm rot="16200000">
              <a:off x="6008229" y="-859932"/>
              <a:ext cx="177800" cy="12189743"/>
            </a:xfrm>
            <a:custGeom>
              <a:avLst/>
              <a:gdLst>
                <a:gd name="connsiteX0" fmla="*/ 0 w 190500"/>
                <a:gd name="connsiteY0" fmla="*/ 0 h 5141595"/>
                <a:gd name="connsiteX1" fmla="*/ 190500 w 190500"/>
                <a:gd name="connsiteY1" fmla="*/ 0 h 5141595"/>
                <a:gd name="connsiteX2" fmla="*/ 190500 w 190500"/>
                <a:gd name="connsiteY2" fmla="*/ 5141595 h 5141595"/>
                <a:gd name="connsiteX3" fmla="*/ 0 w 190500"/>
                <a:gd name="connsiteY3" fmla="*/ 5141595 h 5141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500" h="5141595">
                  <a:moveTo>
                    <a:pt x="0" y="0"/>
                  </a:moveTo>
                  <a:lnTo>
                    <a:pt x="190500" y="0"/>
                  </a:lnTo>
                  <a:lnTo>
                    <a:pt x="190500" y="5141595"/>
                  </a:lnTo>
                  <a:lnTo>
                    <a:pt x="0" y="5141595"/>
                  </a:lnTo>
                  <a:close/>
                </a:path>
              </a:pathLst>
            </a:custGeom>
            <a:solidFill>
              <a:srgbClr val="FFB80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AB76E9FD-333B-466B-B295-21DA9ACF7BE7}"/>
                </a:ext>
              </a:extLst>
            </p:cNvPr>
            <p:cNvSpPr/>
            <p:nvPr/>
          </p:nvSpPr>
          <p:spPr>
            <a:xfrm rot="16200000">
              <a:off x="6008229" y="-1215532"/>
              <a:ext cx="177800" cy="12189743"/>
            </a:xfrm>
            <a:custGeom>
              <a:avLst/>
              <a:gdLst>
                <a:gd name="connsiteX0" fmla="*/ 0 w 190500"/>
                <a:gd name="connsiteY0" fmla="*/ 0 h 5141595"/>
                <a:gd name="connsiteX1" fmla="*/ 190500 w 190500"/>
                <a:gd name="connsiteY1" fmla="*/ 0 h 5141595"/>
                <a:gd name="connsiteX2" fmla="*/ 190500 w 190500"/>
                <a:gd name="connsiteY2" fmla="*/ 5141595 h 5141595"/>
                <a:gd name="connsiteX3" fmla="*/ 0 w 190500"/>
                <a:gd name="connsiteY3" fmla="*/ 5141595 h 5141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500" h="5141595">
                  <a:moveTo>
                    <a:pt x="0" y="0"/>
                  </a:moveTo>
                  <a:lnTo>
                    <a:pt x="190500" y="0"/>
                  </a:lnTo>
                  <a:lnTo>
                    <a:pt x="190500" y="5141595"/>
                  </a:lnTo>
                  <a:lnTo>
                    <a:pt x="0" y="5141595"/>
                  </a:lnTo>
                  <a:close/>
                </a:path>
              </a:pathLst>
            </a:custGeom>
            <a:solidFill>
              <a:srgbClr val="FFB80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41045688-A1C0-480A-9010-2510EC13EDC5}"/>
                </a:ext>
              </a:extLst>
            </p:cNvPr>
            <p:cNvSpPr/>
            <p:nvPr/>
          </p:nvSpPr>
          <p:spPr>
            <a:xfrm rot="16200000">
              <a:off x="5711953" y="147543"/>
              <a:ext cx="177800" cy="11597193"/>
            </a:xfrm>
            <a:custGeom>
              <a:avLst/>
              <a:gdLst>
                <a:gd name="connsiteX0" fmla="*/ 0 w 190500"/>
                <a:gd name="connsiteY0" fmla="*/ 0 h 4507230"/>
                <a:gd name="connsiteX1" fmla="*/ 190500 w 190500"/>
                <a:gd name="connsiteY1" fmla="*/ 0 h 4507230"/>
                <a:gd name="connsiteX2" fmla="*/ 190500 w 190500"/>
                <a:gd name="connsiteY2" fmla="*/ 4507230 h 4507230"/>
                <a:gd name="connsiteX3" fmla="*/ 0 w 190500"/>
                <a:gd name="connsiteY3" fmla="*/ 4507230 h 4507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500" h="4507230">
                  <a:moveTo>
                    <a:pt x="0" y="0"/>
                  </a:moveTo>
                  <a:lnTo>
                    <a:pt x="190500" y="0"/>
                  </a:lnTo>
                  <a:lnTo>
                    <a:pt x="190500" y="4507230"/>
                  </a:lnTo>
                  <a:lnTo>
                    <a:pt x="0" y="4507230"/>
                  </a:lnTo>
                  <a:close/>
                </a:path>
              </a:pathLst>
            </a:custGeom>
            <a:solidFill>
              <a:srgbClr val="FFB80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63D596E4-0307-4E52-955E-5219321EC1D3}"/>
                </a:ext>
              </a:extLst>
            </p:cNvPr>
            <p:cNvSpPr/>
            <p:nvPr/>
          </p:nvSpPr>
          <p:spPr>
            <a:xfrm rot="16200000">
              <a:off x="5711953" y="-1274857"/>
              <a:ext cx="177800" cy="11597193"/>
            </a:xfrm>
            <a:custGeom>
              <a:avLst/>
              <a:gdLst>
                <a:gd name="connsiteX0" fmla="*/ 0 w 190500"/>
                <a:gd name="connsiteY0" fmla="*/ 0 h 4507230"/>
                <a:gd name="connsiteX1" fmla="*/ 190500 w 190500"/>
                <a:gd name="connsiteY1" fmla="*/ 0 h 4507230"/>
                <a:gd name="connsiteX2" fmla="*/ 190500 w 190500"/>
                <a:gd name="connsiteY2" fmla="*/ 4507230 h 4507230"/>
                <a:gd name="connsiteX3" fmla="*/ 0 w 190500"/>
                <a:gd name="connsiteY3" fmla="*/ 4507230 h 4507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500" h="4507230">
                  <a:moveTo>
                    <a:pt x="0" y="0"/>
                  </a:moveTo>
                  <a:lnTo>
                    <a:pt x="190500" y="0"/>
                  </a:lnTo>
                  <a:lnTo>
                    <a:pt x="190500" y="4507230"/>
                  </a:lnTo>
                  <a:lnTo>
                    <a:pt x="0" y="4507230"/>
                  </a:lnTo>
                  <a:close/>
                </a:path>
              </a:pathLst>
            </a:custGeom>
            <a:solidFill>
              <a:srgbClr val="FFB80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910CF1A0-CD05-48CA-9136-69F8EB2488E9}"/>
                </a:ext>
              </a:extLst>
            </p:cNvPr>
            <p:cNvSpPr/>
            <p:nvPr/>
          </p:nvSpPr>
          <p:spPr>
            <a:xfrm rot="16200000">
              <a:off x="11095865" y="4939792"/>
              <a:ext cx="1600200" cy="590295"/>
            </a:xfrm>
            <a:custGeom>
              <a:avLst/>
              <a:gdLst>
                <a:gd name="connsiteX0" fmla="*/ 0 w 1714500"/>
                <a:gd name="connsiteY0" fmla="*/ 0 h 632461"/>
                <a:gd name="connsiteX1" fmla="*/ 206693 w 1714500"/>
                <a:gd name="connsiteY1" fmla="*/ 0 h 632461"/>
                <a:gd name="connsiteX2" fmla="*/ 857250 w 1714500"/>
                <a:gd name="connsiteY2" fmla="*/ 485775 h 632461"/>
                <a:gd name="connsiteX3" fmla="*/ 1507808 w 1714500"/>
                <a:gd name="connsiteY3" fmla="*/ 0 h 632461"/>
                <a:gd name="connsiteX4" fmla="*/ 1714500 w 1714500"/>
                <a:gd name="connsiteY4" fmla="*/ 0 h 632461"/>
                <a:gd name="connsiteX5" fmla="*/ 1617107 w 1714500"/>
                <a:gd name="connsiteY5" fmla="*/ 583168 h 632461"/>
                <a:gd name="connsiteX6" fmla="*/ 1607596 w 1714500"/>
                <a:gd name="connsiteY6" fmla="*/ 632461 h 632461"/>
                <a:gd name="connsiteX7" fmla="*/ 106200 w 1714500"/>
                <a:gd name="connsiteY7" fmla="*/ 632461 h 632461"/>
                <a:gd name="connsiteX8" fmla="*/ 96679 w 1714500"/>
                <a:gd name="connsiteY8" fmla="*/ 583168 h 632461"/>
                <a:gd name="connsiteX9" fmla="*/ 0 w 1714500"/>
                <a:gd name="connsiteY9" fmla="*/ 0 h 632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14500" h="632461">
                  <a:moveTo>
                    <a:pt x="0" y="0"/>
                  </a:moveTo>
                  <a:lnTo>
                    <a:pt x="206693" y="0"/>
                  </a:lnTo>
                  <a:cubicBezTo>
                    <a:pt x="243840" y="98108"/>
                    <a:pt x="418148" y="485775"/>
                    <a:pt x="857250" y="485775"/>
                  </a:cubicBezTo>
                  <a:cubicBezTo>
                    <a:pt x="1296353" y="485775"/>
                    <a:pt x="1470660" y="98108"/>
                    <a:pt x="1507808" y="0"/>
                  </a:cubicBezTo>
                  <a:lnTo>
                    <a:pt x="1714500" y="0"/>
                  </a:lnTo>
                  <a:cubicBezTo>
                    <a:pt x="1702594" y="79057"/>
                    <a:pt x="1668066" y="307896"/>
                    <a:pt x="1617107" y="583168"/>
                  </a:cubicBezTo>
                  <a:lnTo>
                    <a:pt x="1607596" y="632461"/>
                  </a:lnTo>
                  <a:lnTo>
                    <a:pt x="106200" y="632461"/>
                  </a:lnTo>
                  <a:lnTo>
                    <a:pt x="96679" y="583168"/>
                  </a:lnTo>
                  <a:cubicBezTo>
                    <a:pt x="45720" y="307896"/>
                    <a:pt x="11430" y="79057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723940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2645E44C-BC01-4C20-BC03-C07046E16E25}"/>
              </a:ext>
            </a:extLst>
          </p:cNvPr>
          <p:cNvSpPr/>
          <p:nvPr/>
        </p:nvSpPr>
        <p:spPr>
          <a:xfrm flipV="1">
            <a:off x="6094196" y="228600"/>
            <a:ext cx="6097804" cy="6629400"/>
          </a:xfrm>
          <a:custGeom>
            <a:avLst/>
            <a:gdLst>
              <a:gd name="connsiteX0" fmla="*/ 2439 w 6097804"/>
              <a:gd name="connsiteY0" fmla="*/ 6629400 h 6629400"/>
              <a:gd name="connsiteX1" fmla="*/ 307303 w 6097804"/>
              <a:gd name="connsiteY1" fmla="*/ 6332812 h 6629400"/>
              <a:gd name="connsiteX2" fmla="*/ 612167 w 6097804"/>
              <a:gd name="connsiteY2" fmla="*/ 6629400 h 6629400"/>
              <a:gd name="connsiteX3" fmla="*/ 917030 w 6097804"/>
              <a:gd name="connsiteY3" fmla="*/ 6332812 h 6629400"/>
              <a:gd name="connsiteX4" fmla="*/ 1221894 w 6097804"/>
              <a:gd name="connsiteY4" fmla="*/ 6629400 h 6629400"/>
              <a:gd name="connsiteX5" fmla="*/ 1526757 w 6097804"/>
              <a:gd name="connsiteY5" fmla="*/ 6332812 h 6629400"/>
              <a:gd name="connsiteX6" fmla="*/ 1831621 w 6097804"/>
              <a:gd name="connsiteY6" fmla="*/ 6629400 h 6629400"/>
              <a:gd name="connsiteX7" fmla="*/ 2136484 w 6097804"/>
              <a:gd name="connsiteY7" fmla="*/ 6332812 h 6629400"/>
              <a:gd name="connsiteX8" fmla="*/ 2441348 w 6097804"/>
              <a:gd name="connsiteY8" fmla="*/ 6629400 h 6629400"/>
              <a:gd name="connsiteX9" fmla="*/ 2746212 w 6097804"/>
              <a:gd name="connsiteY9" fmla="*/ 6332812 h 6629400"/>
              <a:gd name="connsiteX10" fmla="*/ 3051074 w 6097804"/>
              <a:gd name="connsiteY10" fmla="*/ 6629400 h 6629400"/>
              <a:gd name="connsiteX11" fmla="*/ 3355938 w 6097804"/>
              <a:gd name="connsiteY11" fmla="*/ 6332812 h 6629400"/>
              <a:gd name="connsiteX12" fmla="*/ 3660802 w 6097804"/>
              <a:gd name="connsiteY12" fmla="*/ 6629400 h 6629400"/>
              <a:gd name="connsiteX13" fmla="*/ 3965665 w 6097804"/>
              <a:gd name="connsiteY13" fmla="*/ 6332812 h 6629400"/>
              <a:gd name="connsiteX14" fmla="*/ 4270529 w 6097804"/>
              <a:gd name="connsiteY14" fmla="*/ 6629400 h 6629400"/>
              <a:gd name="connsiteX15" fmla="*/ 4575392 w 6097804"/>
              <a:gd name="connsiteY15" fmla="*/ 6332812 h 6629400"/>
              <a:gd name="connsiteX16" fmla="*/ 4880256 w 6097804"/>
              <a:gd name="connsiteY16" fmla="*/ 6629400 h 6629400"/>
              <a:gd name="connsiteX17" fmla="*/ 5185120 w 6097804"/>
              <a:gd name="connsiteY17" fmla="*/ 6332812 h 6629400"/>
              <a:gd name="connsiteX18" fmla="*/ 5489983 w 6097804"/>
              <a:gd name="connsiteY18" fmla="*/ 6629400 h 6629400"/>
              <a:gd name="connsiteX19" fmla="*/ 5794847 w 6097804"/>
              <a:gd name="connsiteY19" fmla="*/ 6332812 h 6629400"/>
              <a:gd name="connsiteX20" fmla="*/ 6097804 w 6097804"/>
              <a:gd name="connsiteY20" fmla="*/ 6627487 h 6629400"/>
              <a:gd name="connsiteX21" fmla="*/ 6097804 w 6097804"/>
              <a:gd name="connsiteY21" fmla="*/ 1463040 h 6629400"/>
              <a:gd name="connsiteX22" fmla="*/ 6097804 w 6097804"/>
              <a:gd name="connsiteY22" fmla="*/ 0 h 6629400"/>
              <a:gd name="connsiteX23" fmla="*/ 1804 w 6097804"/>
              <a:gd name="connsiteY23" fmla="*/ 0 h 6629400"/>
              <a:gd name="connsiteX24" fmla="*/ 1804 w 6097804"/>
              <a:gd name="connsiteY24" fmla="*/ 1463040 h 6629400"/>
              <a:gd name="connsiteX25" fmla="*/ 0 w 6097804"/>
              <a:gd name="connsiteY25" fmla="*/ 1463040 h 6629400"/>
              <a:gd name="connsiteX26" fmla="*/ 0 w 6097804"/>
              <a:gd name="connsiteY26" fmla="*/ 6627027 h 662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6097804" h="6629400">
                <a:moveTo>
                  <a:pt x="2439" y="6629400"/>
                </a:moveTo>
                <a:lnTo>
                  <a:pt x="307303" y="6332812"/>
                </a:lnTo>
                <a:lnTo>
                  <a:pt x="612167" y="6629400"/>
                </a:lnTo>
                <a:lnTo>
                  <a:pt x="917030" y="6332812"/>
                </a:lnTo>
                <a:lnTo>
                  <a:pt x="1221894" y="6629400"/>
                </a:lnTo>
                <a:lnTo>
                  <a:pt x="1526757" y="6332812"/>
                </a:lnTo>
                <a:lnTo>
                  <a:pt x="1831621" y="6629400"/>
                </a:lnTo>
                <a:lnTo>
                  <a:pt x="2136484" y="6332812"/>
                </a:lnTo>
                <a:lnTo>
                  <a:pt x="2441348" y="6629400"/>
                </a:lnTo>
                <a:lnTo>
                  <a:pt x="2746212" y="6332812"/>
                </a:lnTo>
                <a:lnTo>
                  <a:pt x="3051074" y="6629400"/>
                </a:lnTo>
                <a:lnTo>
                  <a:pt x="3355938" y="6332812"/>
                </a:lnTo>
                <a:lnTo>
                  <a:pt x="3660802" y="6629400"/>
                </a:lnTo>
                <a:lnTo>
                  <a:pt x="3965665" y="6332812"/>
                </a:lnTo>
                <a:lnTo>
                  <a:pt x="4270529" y="6629400"/>
                </a:lnTo>
                <a:lnTo>
                  <a:pt x="4575392" y="6332812"/>
                </a:lnTo>
                <a:lnTo>
                  <a:pt x="4880256" y="6629400"/>
                </a:lnTo>
                <a:lnTo>
                  <a:pt x="5185120" y="6332812"/>
                </a:lnTo>
                <a:lnTo>
                  <a:pt x="5489983" y="6629400"/>
                </a:lnTo>
                <a:lnTo>
                  <a:pt x="5794847" y="6332812"/>
                </a:lnTo>
                <a:lnTo>
                  <a:pt x="6097804" y="6627487"/>
                </a:lnTo>
                <a:lnTo>
                  <a:pt x="6097804" y="1463040"/>
                </a:lnTo>
                <a:lnTo>
                  <a:pt x="6097804" y="0"/>
                </a:lnTo>
                <a:lnTo>
                  <a:pt x="1804" y="0"/>
                </a:lnTo>
                <a:lnTo>
                  <a:pt x="1804" y="1463040"/>
                </a:lnTo>
                <a:lnTo>
                  <a:pt x="0" y="1463040"/>
                </a:lnTo>
                <a:lnTo>
                  <a:pt x="0" y="6627027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9362896-193A-460B-BF6E-A72AF2FDD2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3" y="228600"/>
            <a:ext cx="5486400" cy="6400799"/>
          </a:xfrm>
        </p:spPr>
        <p:txBody>
          <a:bodyPr anchor="ctr" anchorCtr="1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Graphic 3">
            <a:extLst>
              <a:ext uri="{FF2B5EF4-FFF2-40B4-BE49-F238E27FC236}">
                <a16:creationId xmlns:a16="http://schemas.microsoft.com/office/drawing/2014/main" id="{64E614CC-7161-451C-B27F-99D746FC8F2F}"/>
              </a:ext>
            </a:extLst>
          </p:cNvPr>
          <p:cNvSpPr>
            <a:spLocks/>
          </p:cNvSpPr>
          <p:nvPr/>
        </p:nvSpPr>
        <p:spPr>
          <a:xfrm>
            <a:off x="6092672" y="6263640"/>
            <a:ext cx="6097804" cy="594360"/>
          </a:xfrm>
          <a:custGeom>
            <a:avLst/>
            <a:gdLst>
              <a:gd name="connsiteX0" fmla="*/ 0 w 9142095"/>
              <a:gd name="connsiteY0" fmla="*/ 0 h 451485"/>
              <a:gd name="connsiteX1" fmla="*/ 9142095 w 9142095"/>
              <a:gd name="connsiteY1" fmla="*/ 0 h 451485"/>
              <a:gd name="connsiteX2" fmla="*/ 9142095 w 9142095"/>
              <a:gd name="connsiteY2" fmla="*/ 451485 h 451485"/>
              <a:gd name="connsiteX3" fmla="*/ 0 w 9142095"/>
              <a:gd name="connsiteY3" fmla="*/ 451485 h 451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2095" h="451485">
                <a:moveTo>
                  <a:pt x="0" y="0"/>
                </a:moveTo>
                <a:lnTo>
                  <a:pt x="9142095" y="0"/>
                </a:lnTo>
                <a:lnTo>
                  <a:pt x="9142095" y="451485"/>
                </a:lnTo>
                <a:lnTo>
                  <a:pt x="0" y="451485"/>
                </a:ln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B438DE18-F374-442B-82ED-D998FAF4289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-34" t="1" r="34344" b="25889"/>
          <a:stretch/>
        </p:blipFill>
        <p:spPr>
          <a:xfrm>
            <a:off x="6964681" y="2148840"/>
            <a:ext cx="5227320" cy="470916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78989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605">
          <p15:clr>
            <a:srgbClr val="FBAE40"/>
          </p15:clr>
        </p15:guide>
        <p15:guide id="2" orient="horz" pos="778">
          <p15:clr>
            <a:srgbClr val="FBAE40"/>
          </p15:clr>
        </p15:guide>
        <p15:guide id="3" orient="horz" pos="4003">
          <p15:clr>
            <a:srgbClr val="FBAE40"/>
          </p15:clr>
        </p15:guide>
        <p15:guide id="4" orient="horz" pos="2390">
          <p15:clr>
            <a:srgbClr val="FBAE40"/>
          </p15:clr>
        </p15:guide>
      </p15:sldGuideLst>
    </p:ext>
  </p:extLs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3">
            <a:extLst>
              <a:ext uri="{FF2B5EF4-FFF2-40B4-BE49-F238E27FC236}">
                <a16:creationId xmlns:a16="http://schemas.microsoft.com/office/drawing/2014/main" id="{0A1FDE5F-F5CC-4845-944B-48A25DC07EF0}"/>
              </a:ext>
            </a:extLst>
          </p:cNvPr>
          <p:cNvSpPr>
            <a:spLocks/>
          </p:cNvSpPr>
          <p:nvPr/>
        </p:nvSpPr>
        <p:spPr>
          <a:xfrm>
            <a:off x="0" y="5212080"/>
            <a:ext cx="12188952" cy="1645920"/>
          </a:xfrm>
          <a:custGeom>
            <a:avLst/>
            <a:gdLst>
              <a:gd name="connsiteX0" fmla="*/ 0 w 9142095"/>
              <a:gd name="connsiteY0" fmla="*/ 0 h 451485"/>
              <a:gd name="connsiteX1" fmla="*/ 9142095 w 9142095"/>
              <a:gd name="connsiteY1" fmla="*/ 0 h 451485"/>
              <a:gd name="connsiteX2" fmla="*/ 9142095 w 9142095"/>
              <a:gd name="connsiteY2" fmla="*/ 451485 h 451485"/>
              <a:gd name="connsiteX3" fmla="*/ 0 w 9142095"/>
              <a:gd name="connsiteY3" fmla="*/ 451485 h 451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2095" h="451485">
                <a:moveTo>
                  <a:pt x="0" y="0"/>
                </a:moveTo>
                <a:lnTo>
                  <a:pt x="9142095" y="0"/>
                </a:lnTo>
                <a:lnTo>
                  <a:pt x="9142095" y="451485"/>
                </a:lnTo>
                <a:lnTo>
                  <a:pt x="0" y="451485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9362896-193A-460B-BF6E-A72AF2FDD2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3" y="228600"/>
            <a:ext cx="5486400" cy="6400799"/>
          </a:xfrm>
        </p:spPr>
        <p:txBody>
          <a:bodyPr anchor="ctr" anchorCtr="1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B5599F8E-9667-459C-A7EF-093C0C24B0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180698" y="0"/>
            <a:ext cx="3921752" cy="652773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53064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605">
          <p15:clr>
            <a:srgbClr val="FBAE40"/>
          </p15:clr>
        </p15:guide>
        <p15:guide id="2" orient="horz" pos="778">
          <p15:clr>
            <a:srgbClr val="FBAE40"/>
          </p15:clr>
        </p15:guide>
        <p15:guide id="3" orient="horz" pos="4003">
          <p15:clr>
            <a:srgbClr val="FBAE40"/>
          </p15:clr>
        </p15:guide>
        <p15:guide id="4" orient="horz" pos="2390">
          <p15:clr>
            <a:srgbClr val="FBAE40"/>
          </p15:clr>
        </p15:guide>
      </p15:sldGuideLst>
    </p:ext>
  </p:extLs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10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0E383472-5454-443F-B162-B33D709117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63CEA60-CDC2-4B29-9547-7FF4BAAAD1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5280" y="228600"/>
            <a:ext cx="11521439" cy="6400800"/>
          </a:xfrm>
        </p:spPr>
        <p:txBody>
          <a:bodyPr lIns="91440" rIns="91440" anchor="ctr" anchorCtr="0">
            <a:noAutofit/>
          </a:bodyPr>
          <a:lstStyle>
            <a:lvl1pPr algn="ctr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24917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raphic 3">
            <a:extLst>
              <a:ext uri="{FF2B5EF4-FFF2-40B4-BE49-F238E27FC236}">
                <a16:creationId xmlns:a16="http://schemas.microsoft.com/office/drawing/2014/main" id="{9F6F5170-03E0-4F11-AD88-551021EC7DEF}"/>
              </a:ext>
            </a:extLst>
          </p:cNvPr>
          <p:cNvSpPr>
            <a:spLocks/>
          </p:cNvSpPr>
          <p:nvPr/>
        </p:nvSpPr>
        <p:spPr>
          <a:xfrm>
            <a:off x="6096000" y="0"/>
            <a:ext cx="6094476" cy="6858000"/>
          </a:xfrm>
          <a:custGeom>
            <a:avLst/>
            <a:gdLst>
              <a:gd name="connsiteX0" fmla="*/ 0 w 9142095"/>
              <a:gd name="connsiteY0" fmla="*/ 0 h 451485"/>
              <a:gd name="connsiteX1" fmla="*/ 9142095 w 9142095"/>
              <a:gd name="connsiteY1" fmla="*/ 0 h 451485"/>
              <a:gd name="connsiteX2" fmla="*/ 9142095 w 9142095"/>
              <a:gd name="connsiteY2" fmla="*/ 451485 h 451485"/>
              <a:gd name="connsiteX3" fmla="*/ 0 w 9142095"/>
              <a:gd name="connsiteY3" fmla="*/ 451485 h 451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2095" h="451485">
                <a:moveTo>
                  <a:pt x="0" y="0"/>
                </a:moveTo>
                <a:lnTo>
                  <a:pt x="9142095" y="0"/>
                </a:lnTo>
                <a:lnTo>
                  <a:pt x="9142095" y="451485"/>
                </a:lnTo>
                <a:lnTo>
                  <a:pt x="0" y="451485"/>
                </a:ln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9362896-193A-460B-BF6E-A72AF2FDD2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3" y="228600"/>
            <a:ext cx="5486400" cy="6400799"/>
          </a:xfrm>
        </p:spPr>
        <p:txBody>
          <a:bodyPr anchor="ctr" anchorCtr="1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ABDF2A30-DAEF-4E68-9D46-A16C728E722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r="74533" b="57798"/>
          <a:stretch/>
        </p:blipFill>
        <p:spPr>
          <a:xfrm>
            <a:off x="7700220" y="914400"/>
            <a:ext cx="4491780" cy="5943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95541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605">
          <p15:clr>
            <a:srgbClr val="FBAE40"/>
          </p15:clr>
        </p15:guide>
        <p15:guide id="2" orient="horz" pos="778">
          <p15:clr>
            <a:srgbClr val="FBAE40"/>
          </p15:clr>
        </p15:guide>
        <p15:guide id="3" orient="horz" pos="4003">
          <p15:clr>
            <a:srgbClr val="FBAE40"/>
          </p15:clr>
        </p15:guide>
        <p15:guide id="4" orient="horz" pos="2390">
          <p15:clr>
            <a:srgbClr val="FBAE40"/>
          </p15:clr>
        </p15:guide>
      </p15:sldGuideLst>
    </p:ext>
  </p:extLs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alfsi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362896-193A-460B-BF6E-A72AF2FDD2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3" y="228600"/>
            <a:ext cx="5486400" cy="6400799"/>
          </a:xfrm>
        </p:spPr>
        <p:txBody>
          <a:bodyPr anchor="ctr" anchorCtr="1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67434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605">
          <p15:clr>
            <a:srgbClr val="FBAE40"/>
          </p15:clr>
        </p15:guide>
        <p15:guide id="2" orient="horz" pos="778">
          <p15:clr>
            <a:srgbClr val="FBAE40"/>
          </p15:clr>
        </p15:guide>
        <p15:guide id="3" orient="horz" pos="4003">
          <p15:clr>
            <a:srgbClr val="FBAE40"/>
          </p15:clr>
        </p15:guide>
        <p15:guide id="4" orient="horz" pos="2390">
          <p15:clr>
            <a:srgbClr val="FBAE40"/>
          </p15:clr>
        </p15:guide>
      </p15:sldGuideLst>
    </p:ext>
  </p:extLs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Halfsi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3CEA60-CDC2-4B29-9547-7FF4BAAAD1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5280" y="228600"/>
            <a:ext cx="5486400" cy="3200400"/>
          </a:xfrm>
        </p:spPr>
        <p:txBody>
          <a:bodyPr lIns="91440" rIns="91440" anchor="b">
            <a:noAutofit/>
          </a:bodyPr>
          <a:lstStyle>
            <a:lvl1pPr algn="l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E034AC8-C001-49F4-B3CA-B1903AA703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5280" y="3429000"/>
            <a:ext cx="5486400" cy="3200400"/>
          </a:xfrm>
        </p:spPr>
        <p:txBody>
          <a:bodyPr lIns="137160" tIns="182880" rIns="137160" bIns="182880"/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46825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362896-193A-460B-BF6E-A72AF2FDD2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0B4D03-7691-4843-8ADC-98DB675CE0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03B22C15-7EC6-4021-AD3F-B561260F355A}"/>
              </a:ext>
            </a:extLst>
          </p:cNvPr>
          <p:cNvSpPr/>
          <p:nvPr/>
        </p:nvSpPr>
        <p:spPr>
          <a:xfrm flipH="1">
            <a:off x="0" y="6362624"/>
            <a:ext cx="11507877" cy="495376"/>
          </a:xfrm>
          <a:custGeom>
            <a:avLst/>
            <a:gdLst>
              <a:gd name="connsiteX0" fmla="*/ 11507877 w 11507877"/>
              <a:gd name="connsiteY0" fmla="*/ 0 h 495376"/>
              <a:gd name="connsiteX1" fmla="*/ 0 w 11507877"/>
              <a:gd name="connsiteY1" fmla="*/ 0 h 495376"/>
              <a:gd name="connsiteX2" fmla="*/ 495376 w 11507877"/>
              <a:gd name="connsiteY2" fmla="*/ 495376 h 495376"/>
              <a:gd name="connsiteX3" fmla="*/ 11507877 w 11507877"/>
              <a:gd name="connsiteY3" fmla="*/ 495376 h 495376"/>
              <a:gd name="connsiteX4" fmla="*/ 11507877 w 11507877"/>
              <a:gd name="connsiteY4" fmla="*/ 0 h 495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07877" h="495376">
                <a:moveTo>
                  <a:pt x="11507877" y="0"/>
                </a:moveTo>
                <a:lnTo>
                  <a:pt x="0" y="0"/>
                </a:lnTo>
                <a:cubicBezTo>
                  <a:pt x="0" y="274091"/>
                  <a:pt x="221285" y="495376"/>
                  <a:pt x="495376" y="495376"/>
                </a:cubicBezTo>
                <a:lnTo>
                  <a:pt x="11507877" y="495376"/>
                </a:lnTo>
                <a:lnTo>
                  <a:pt x="11507877" y="0"/>
                </a:lnTo>
                <a:close/>
              </a:path>
            </a:pathLst>
          </a:custGeom>
          <a:solidFill>
            <a:schemeClr val="accent1"/>
          </a:solidFill>
          <a:ln w="2513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83334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605">
          <p15:clr>
            <a:srgbClr val="FBAE40"/>
          </p15:clr>
        </p15:guide>
        <p15:guide id="2" orient="horz" pos="778">
          <p15:clr>
            <a:srgbClr val="FBAE40"/>
          </p15:clr>
        </p15:guide>
        <p15:guide id="3" orient="horz" pos="4003">
          <p15:clr>
            <a:srgbClr val="FBAE40"/>
          </p15:clr>
        </p15:guide>
        <p15:guide id="4" orient="horz" pos="2390">
          <p15:clr>
            <a:srgbClr val="FBAE40"/>
          </p15:clr>
        </p15:guide>
      </p15:sldGuideLst>
    </p:ext>
  </p:extLs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362896-193A-460B-BF6E-A72AF2FDD2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E52C1C68-0BE4-4BD4-B4AB-0C9493C17F8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34962" y="1235075"/>
            <a:ext cx="5486400" cy="51196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9">
            <a:extLst>
              <a:ext uri="{FF2B5EF4-FFF2-40B4-BE49-F238E27FC236}">
                <a16:creationId xmlns:a16="http://schemas.microsoft.com/office/drawing/2014/main" id="{97414ACF-E6E1-45E5-8EE2-D495C7FC11AF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370320" y="1235075"/>
            <a:ext cx="5486400" cy="51196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51D42FBD-6323-4A31-AF80-88838F4246B6}"/>
              </a:ext>
            </a:extLst>
          </p:cNvPr>
          <p:cNvSpPr/>
          <p:nvPr/>
        </p:nvSpPr>
        <p:spPr>
          <a:xfrm flipH="1">
            <a:off x="0" y="6362624"/>
            <a:ext cx="11507877" cy="495376"/>
          </a:xfrm>
          <a:custGeom>
            <a:avLst/>
            <a:gdLst>
              <a:gd name="connsiteX0" fmla="*/ 11507877 w 11507877"/>
              <a:gd name="connsiteY0" fmla="*/ 0 h 495376"/>
              <a:gd name="connsiteX1" fmla="*/ 0 w 11507877"/>
              <a:gd name="connsiteY1" fmla="*/ 0 h 495376"/>
              <a:gd name="connsiteX2" fmla="*/ 495376 w 11507877"/>
              <a:gd name="connsiteY2" fmla="*/ 495376 h 495376"/>
              <a:gd name="connsiteX3" fmla="*/ 11507877 w 11507877"/>
              <a:gd name="connsiteY3" fmla="*/ 495376 h 495376"/>
              <a:gd name="connsiteX4" fmla="*/ 11507877 w 11507877"/>
              <a:gd name="connsiteY4" fmla="*/ 0 h 495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07877" h="495376">
                <a:moveTo>
                  <a:pt x="11507877" y="0"/>
                </a:moveTo>
                <a:lnTo>
                  <a:pt x="0" y="0"/>
                </a:lnTo>
                <a:cubicBezTo>
                  <a:pt x="0" y="274091"/>
                  <a:pt x="221285" y="495376"/>
                  <a:pt x="495376" y="495376"/>
                </a:cubicBezTo>
                <a:lnTo>
                  <a:pt x="11507877" y="495376"/>
                </a:lnTo>
                <a:lnTo>
                  <a:pt x="11507877" y="0"/>
                </a:lnTo>
                <a:close/>
              </a:path>
            </a:pathLst>
          </a:custGeom>
          <a:solidFill>
            <a:schemeClr val="accent1"/>
          </a:solidFill>
          <a:ln w="2513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34745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605">
          <p15:clr>
            <a:srgbClr val="FBAE40"/>
          </p15:clr>
        </p15:guide>
        <p15:guide id="2" orient="horz" pos="778">
          <p15:clr>
            <a:srgbClr val="FBAE40"/>
          </p15:clr>
        </p15:guide>
        <p15:guide id="3" orient="horz" pos="4003">
          <p15:clr>
            <a:srgbClr val="FBAE40"/>
          </p15:clr>
        </p15:guide>
        <p15:guide id="4" orient="horz" pos="2390">
          <p15:clr>
            <a:srgbClr val="FBAE40"/>
          </p15:clr>
        </p15:guide>
      </p15:sldGuideLst>
    </p:ext>
  </p:extLs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3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362896-193A-460B-BF6E-A72AF2FDD2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E5B21A2B-35BD-410F-9AAB-71DFDFC64FE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34962" y="1235075"/>
            <a:ext cx="3657600" cy="51196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9">
            <a:extLst>
              <a:ext uri="{FF2B5EF4-FFF2-40B4-BE49-F238E27FC236}">
                <a16:creationId xmlns:a16="http://schemas.microsoft.com/office/drawing/2014/main" id="{E1FDE994-B156-4570-A031-139DD055797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267200" y="1235075"/>
            <a:ext cx="3657600" cy="51196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9">
            <a:extLst>
              <a:ext uri="{FF2B5EF4-FFF2-40B4-BE49-F238E27FC236}">
                <a16:creationId xmlns:a16="http://schemas.microsoft.com/office/drawing/2014/main" id="{92B91E1A-CCE9-4D10-A61F-184C0847C69F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8199120" y="1235075"/>
            <a:ext cx="3657600" cy="51196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3360295B-F6FA-4FAF-814B-9BFEFD489A84}"/>
              </a:ext>
            </a:extLst>
          </p:cNvPr>
          <p:cNvSpPr/>
          <p:nvPr/>
        </p:nvSpPr>
        <p:spPr>
          <a:xfrm flipH="1">
            <a:off x="0" y="6362624"/>
            <a:ext cx="11507877" cy="495376"/>
          </a:xfrm>
          <a:custGeom>
            <a:avLst/>
            <a:gdLst>
              <a:gd name="connsiteX0" fmla="*/ 11507877 w 11507877"/>
              <a:gd name="connsiteY0" fmla="*/ 0 h 495376"/>
              <a:gd name="connsiteX1" fmla="*/ 0 w 11507877"/>
              <a:gd name="connsiteY1" fmla="*/ 0 h 495376"/>
              <a:gd name="connsiteX2" fmla="*/ 495376 w 11507877"/>
              <a:gd name="connsiteY2" fmla="*/ 495376 h 495376"/>
              <a:gd name="connsiteX3" fmla="*/ 11507877 w 11507877"/>
              <a:gd name="connsiteY3" fmla="*/ 495376 h 495376"/>
              <a:gd name="connsiteX4" fmla="*/ 11507877 w 11507877"/>
              <a:gd name="connsiteY4" fmla="*/ 0 h 495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07877" h="495376">
                <a:moveTo>
                  <a:pt x="11507877" y="0"/>
                </a:moveTo>
                <a:lnTo>
                  <a:pt x="0" y="0"/>
                </a:lnTo>
                <a:cubicBezTo>
                  <a:pt x="0" y="274091"/>
                  <a:pt x="221285" y="495376"/>
                  <a:pt x="495376" y="495376"/>
                </a:cubicBezTo>
                <a:lnTo>
                  <a:pt x="11507877" y="495376"/>
                </a:lnTo>
                <a:lnTo>
                  <a:pt x="11507877" y="0"/>
                </a:lnTo>
                <a:close/>
              </a:path>
            </a:pathLst>
          </a:custGeom>
          <a:solidFill>
            <a:schemeClr val="accent1"/>
          </a:solidFill>
          <a:ln w="2513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" name="Graphic 13">
            <a:extLst>
              <a:ext uri="{FF2B5EF4-FFF2-40B4-BE49-F238E27FC236}">
                <a16:creationId xmlns:a16="http://schemas.microsoft.com/office/drawing/2014/main" id="{129DBC58-1033-4F8F-81C4-678D1A47381F}"/>
              </a:ext>
            </a:extLst>
          </p:cNvPr>
          <p:cNvSpPr>
            <a:spLocks noChangeAspect="1"/>
          </p:cNvSpPr>
          <p:nvPr/>
        </p:nvSpPr>
        <p:spPr>
          <a:xfrm>
            <a:off x="10204532" y="6355080"/>
            <a:ext cx="1332148" cy="502920"/>
          </a:xfrm>
          <a:custGeom>
            <a:avLst/>
            <a:gdLst>
              <a:gd name="connsiteX0" fmla="*/ 1342918 w 1343247"/>
              <a:gd name="connsiteY0" fmla="*/ 37719 h 507110"/>
              <a:gd name="connsiteX1" fmla="*/ 1310787 w 1343247"/>
              <a:gd name="connsiteY1" fmla="*/ 0 h 507110"/>
              <a:gd name="connsiteX2" fmla="*/ 705886 w 1343247"/>
              <a:gd name="connsiteY2" fmla="*/ 0 h 507110"/>
              <a:gd name="connsiteX3" fmla="*/ 4592 w 1343247"/>
              <a:gd name="connsiteY3" fmla="*/ 494538 h 507110"/>
              <a:gd name="connsiteX4" fmla="*/ 5989 w 1343247"/>
              <a:gd name="connsiteY4" fmla="*/ 507111 h 507110"/>
              <a:gd name="connsiteX5" fmla="*/ 781324 w 1343247"/>
              <a:gd name="connsiteY5" fmla="*/ 507111 h 507110"/>
              <a:gd name="connsiteX6" fmla="*/ 1342918 w 1343247"/>
              <a:gd name="connsiteY6" fmla="*/ 37719 h 507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43247" h="507110">
                <a:moveTo>
                  <a:pt x="1342918" y="37719"/>
                </a:moveTo>
                <a:cubicBezTo>
                  <a:pt x="1345712" y="18161"/>
                  <a:pt x="1330345" y="0"/>
                  <a:pt x="1310787" y="0"/>
                </a:cubicBezTo>
                <a:lnTo>
                  <a:pt x="705886" y="0"/>
                </a:lnTo>
                <a:cubicBezTo>
                  <a:pt x="229509" y="0"/>
                  <a:pt x="323108" y="409321"/>
                  <a:pt x="4592" y="494538"/>
                </a:cubicBezTo>
                <a:cubicBezTo>
                  <a:pt x="-2393" y="495935"/>
                  <a:pt x="-996" y="507111"/>
                  <a:pt x="5989" y="507111"/>
                </a:cubicBezTo>
                <a:lnTo>
                  <a:pt x="781324" y="507111"/>
                </a:lnTo>
                <a:cubicBezTo>
                  <a:pt x="1024402" y="507111"/>
                  <a:pt x="1301008" y="333883"/>
                  <a:pt x="1342918" y="37719"/>
                </a:cubicBezTo>
                <a:close/>
              </a:path>
            </a:pathLst>
          </a:custGeom>
          <a:solidFill>
            <a:srgbClr val="C8161D"/>
          </a:solidFill>
          <a:ln w="1389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05748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605">
          <p15:clr>
            <a:srgbClr val="FBAE40"/>
          </p15:clr>
        </p15:guide>
        <p15:guide id="2" orient="horz" pos="778">
          <p15:clr>
            <a:srgbClr val="FBAE40"/>
          </p15:clr>
        </p15:guide>
        <p15:guide id="3" orient="horz" pos="4003">
          <p15:clr>
            <a:srgbClr val="FBAE40"/>
          </p15:clr>
        </p15:guide>
        <p15:guide id="4" orient="horz" pos="239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4.xml"/><Relationship Id="rId18" Type="http://schemas.openxmlformats.org/officeDocument/2006/relationships/slideLayout" Target="../slideLayouts/slideLayout49.xml"/><Relationship Id="rId26" Type="http://schemas.openxmlformats.org/officeDocument/2006/relationships/slideLayout" Target="../slideLayouts/slideLayout57.xml"/><Relationship Id="rId3" Type="http://schemas.openxmlformats.org/officeDocument/2006/relationships/slideLayout" Target="../slideLayouts/slideLayout34.xml"/><Relationship Id="rId21" Type="http://schemas.openxmlformats.org/officeDocument/2006/relationships/slideLayout" Target="../slideLayouts/slideLayout52.xml"/><Relationship Id="rId34" Type="http://schemas.openxmlformats.org/officeDocument/2006/relationships/image" Target="../media/image10.emf"/><Relationship Id="rId7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43.xml"/><Relationship Id="rId17" Type="http://schemas.openxmlformats.org/officeDocument/2006/relationships/slideLayout" Target="../slideLayouts/slideLayout48.xml"/><Relationship Id="rId25" Type="http://schemas.openxmlformats.org/officeDocument/2006/relationships/slideLayout" Target="../slideLayouts/slideLayout56.xml"/><Relationship Id="rId33" Type="http://schemas.openxmlformats.org/officeDocument/2006/relationships/oleObject" Target="../embeddings/oleObject1.bin"/><Relationship Id="rId2" Type="http://schemas.openxmlformats.org/officeDocument/2006/relationships/slideLayout" Target="../slideLayouts/slideLayout33.xml"/><Relationship Id="rId16" Type="http://schemas.openxmlformats.org/officeDocument/2006/relationships/slideLayout" Target="../slideLayouts/slideLayout47.xml"/><Relationship Id="rId20" Type="http://schemas.openxmlformats.org/officeDocument/2006/relationships/slideLayout" Target="../slideLayouts/slideLayout51.xml"/><Relationship Id="rId29" Type="http://schemas.openxmlformats.org/officeDocument/2006/relationships/theme" Target="../theme/theme2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24" Type="http://schemas.openxmlformats.org/officeDocument/2006/relationships/slideLayout" Target="../slideLayouts/slideLayout55.xml"/><Relationship Id="rId32" Type="http://schemas.openxmlformats.org/officeDocument/2006/relationships/tags" Target="../tags/tag35.xml"/><Relationship Id="rId5" Type="http://schemas.openxmlformats.org/officeDocument/2006/relationships/slideLayout" Target="../slideLayouts/slideLayout36.xml"/><Relationship Id="rId15" Type="http://schemas.openxmlformats.org/officeDocument/2006/relationships/slideLayout" Target="../slideLayouts/slideLayout46.xml"/><Relationship Id="rId23" Type="http://schemas.openxmlformats.org/officeDocument/2006/relationships/slideLayout" Target="../slideLayouts/slideLayout54.xml"/><Relationship Id="rId28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41.xml"/><Relationship Id="rId19" Type="http://schemas.openxmlformats.org/officeDocument/2006/relationships/slideLayout" Target="../slideLayouts/slideLayout50.xml"/><Relationship Id="rId31" Type="http://schemas.openxmlformats.org/officeDocument/2006/relationships/tags" Target="../tags/tag34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Relationship Id="rId14" Type="http://schemas.openxmlformats.org/officeDocument/2006/relationships/slideLayout" Target="../slideLayouts/slideLayout45.xml"/><Relationship Id="rId22" Type="http://schemas.openxmlformats.org/officeDocument/2006/relationships/slideLayout" Target="../slideLayouts/slideLayout53.xml"/><Relationship Id="rId27" Type="http://schemas.openxmlformats.org/officeDocument/2006/relationships/slideLayout" Target="../slideLayouts/slideLayout58.xml"/><Relationship Id="rId30" Type="http://schemas.openxmlformats.org/officeDocument/2006/relationships/tags" Target="../tags/tag33.xml"/><Relationship Id="rId35" Type="http://schemas.openxmlformats.org/officeDocument/2006/relationships/image" Target="../media/image11.png"/><Relationship Id="rId8" Type="http://schemas.openxmlformats.org/officeDocument/2006/relationships/slideLayout" Target="../slideLayouts/slideLayout3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slideLayout" Target="../slideLayouts/slideLayout72.xml"/><Relationship Id="rId18" Type="http://schemas.openxmlformats.org/officeDocument/2006/relationships/slideLayout" Target="../slideLayouts/slideLayout77.xml"/><Relationship Id="rId26" Type="http://schemas.openxmlformats.org/officeDocument/2006/relationships/oleObject" Target="../embeddings/oleObject3.bin"/><Relationship Id="rId3" Type="http://schemas.openxmlformats.org/officeDocument/2006/relationships/slideLayout" Target="../slideLayouts/slideLayout62.xml"/><Relationship Id="rId21" Type="http://schemas.openxmlformats.org/officeDocument/2006/relationships/slideLayout" Target="../slideLayouts/slideLayout80.xml"/><Relationship Id="rId7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71.xml"/><Relationship Id="rId17" Type="http://schemas.openxmlformats.org/officeDocument/2006/relationships/slideLayout" Target="../slideLayouts/slideLayout76.xml"/><Relationship Id="rId25" Type="http://schemas.openxmlformats.org/officeDocument/2006/relationships/tags" Target="../tags/tag67.xml"/><Relationship Id="rId2" Type="http://schemas.openxmlformats.org/officeDocument/2006/relationships/slideLayout" Target="../slideLayouts/slideLayout61.xml"/><Relationship Id="rId16" Type="http://schemas.openxmlformats.org/officeDocument/2006/relationships/slideLayout" Target="../slideLayouts/slideLayout75.xml"/><Relationship Id="rId20" Type="http://schemas.openxmlformats.org/officeDocument/2006/relationships/slideLayout" Target="../slideLayouts/slideLayout79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24" Type="http://schemas.openxmlformats.org/officeDocument/2006/relationships/tags" Target="../tags/tag66.xml"/><Relationship Id="rId5" Type="http://schemas.openxmlformats.org/officeDocument/2006/relationships/slideLayout" Target="../slideLayouts/slideLayout64.xml"/><Relationship Id="rId15" Type="http://schemas.openxmlformats.org/officeDocument/2006/relationships/slideLayout" Target="../slideLayouts/slideLayout74.xml"/><Relationship Id="rId23" Type="http://schemas.openxmlformats.org/officeDocument/2006/relationships/tags" Target="../tags/tag65.xml"/><Relationship Id="rId28" Type="http://schemas.openxmlformats.org/officeDocument/2006/relationships/image" Target="../media/image11.png"/><Relationship Id="rId10" Type="http://schemas.openxmlformats.org/officeDocument/2006/relationships/slideLayout" Target="../slideLayouts/slideLayout69.xml"/><Relationship Id="rId19" Type="http://schemas.openxmlformats.org/officeDocument/2006/relationships/slideLayout" Target="../slideLayouts/slideLayout78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Relationship Id="rId14" Type="http://schemas.openxmlformats.org/officeDocument/2006/relationships/slideLayout" Target="../slideLayouts/slideLayout73.xml"/><Relationship Id="rId22" Type="http://schemas.openxmlformats.org/officeDocument/2006/relationships/theme" Target="../theme/theme3.xml"/><Relationship Id="rId27" Type="http://schemas.openxmlformats.org/officeDocument/2006/relationships/image" Target="../media/image10.emf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93.xml"/><Relationship Id="rId18" Type="http://schemas.openxmlformats.org/officeDocument/2006/relationships/slideLayout" Target="../slideLayouts/slideLayout98.xml"/><Relationship Id="rId26" Type="http://schemas.openxmlformats.org/officeDocument/2006/relationships/slideLayout" Target="../slideLayouts/slideLayout106.xml"/><Relationship Id="rId3" Type="http://schemas.openxmlformats.org/officeDocument/2006/relationships/slideLayout" Target="../slideLayouts/slideLayout83.xml"/><Relationship Id="rId21" Type="http://schemas.openxmlformats.org/officeDocument/2006/relationships/slideLayout" Target="../slideLayouts/slideLayout101.xml"/><Relationship Id="rId7" Type="http://schemas.openxmlformats.org/officeDocument/2006/relationships/slideLayout" Target="../slideLayouts/slideLayout87.xml"/><Relationship Id="rId12" Type="http://schemas.openxmlformats.org/officeDocument/2006/relationships/slideLayout" Target="../slideLayouts/slideLayout92.xml"/><Relationship Id="rId17" Type="http://schemas.openxmlformats.org/officeDocument/2006/relationships/slideLayout" Target="../slideLayouts/slideLayout97.xml"/><Relationship Id="rId25" Type="http://schemas.openxmlformats.org/officeDocument/2006/relationships/slideLayout" Target="../slideLayouts/slideLayout105.xml"/><Relationship Id="rId33" Type="http://schemas.openxmlformats.org/officeDocument/2006/relationships/tags" Target="../tags/tag89.xml"/><Relationship Id="rId2" Type="http://schemas.openxmlformats.org/officeDocument/2006/relationships/slideLayout" Target="../slideLayouts/slideLayout82.xml"/><Relationship Id="rId16" Type="http://schemas.openxmlformats.org/officeDocument/2006/relationships/slideLayout" Target="../slideLayouts/slideLayout96.xml"/><Relationship Id="rId20" Type="http://schemas.openxmlformats.org/officeDocument/2006/relationships/slideLayout" Target="../slideLayouts/slideLayout100.xml"/><Relationship Id="rId29" Type="http://schemas.openxmlformats.org/officeDocument/2006/relationships/slideLayout" Target="../slideLayouts/slideLayout109.xml"/><Relationship Id="rId1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6.xml"/><Relationship Id="rId11" Type="http://schemas.openxmlformats.org/officeDocument/2006/relationships/slideLayout" Target="../slideLayouts/slideLayout91.xml"/><Relationship Id="rId24" Type="http://schemas.openxmlformats.org/officeDocument/2006/relationships/slideLayout" Target="../slideLayouts/slideLayout104.xml"/><Relationship Id="rId32" Type="http://schemas.openxmlformats.org/officeDocument/2006/relationships/theme" Target="../theme/theme4.xml"/><Relationship Id="rId5" Type="http://schemas.openxmlformats.org/officeDocument/2006/relationships/slideLayout" Target="../slideLayouts/slideLayout85.xml"/><Relationship Id="rId15" Type="http://schemas.openxmlformats.org/officeDocument/2006/relationships/slideLayout" Target="../slideLayouts/slideLayout95.xml"/><Relationship Id="rId23" Type="http://schemas.openxmlformats.org/officeDocument/2006/relationships/slideLayout" Target="../slideLayouts/slideLayout103.xml"/><Relationship Id="rId28" Type="http://schemas.openxmlformats.org/officeDocument/2006/relationships/slideLayout" Target="../slideLayouts/slideLayout108.xml"/><Relationship Id="rId10" Type="http://schemas.openxmlformats.org/officeDocument/2006/relationships/slideLayout" Target="../slideLayouts/slideLayout90.xml"/><Relationship Id="rId19" Type="http://schemas.openxmlformats.org/officeDocument/2006/relationships/slideLayout" Target="../slideLayouts/slideLayout99.xml"/><Relationship Id="rId31" Type="http://schemas.openxmlformats.org/officeDocument/2006/relationships/slideLayout" Target="../slideLayouts/slideLayout111.xml"/><Relationship Id="rId4" Type="http://schemas.openxmlformats.org/officeDocument/2006/relationships/slideLayout" Target="../slideLayouts/slideLayout84.xml"/><Relationship Id="rId9" Type="http://schemas.openxmlformats.org/officeDocument/2006/relationships/slideLayout" Target="../slideLayouts/slideLayout89.xml"/><Relationship Id="rId14" Type="http://schemas.openxmlformats.org/officeDocument/2006/relationships/slideLayout" Target="../slideLayouts/slideLayout94.xml"/><Relationship Id="rId22" Type="http://schemas.openxmlformats.org/officeDocument/2006/relationships/slideLayout" Target="../slideLayouts/slideLayout102.xml"/><Relationship Id="rId27" Type="http://schemas.openxmlformats.org/officeDocument/2006/relationships/slideLayout" Target="../slideLayouts/slideLayout107.xml"/><Relationship Id="rId30" Type="http://schemas.openxmlformats.org/officeDocument/2006/relationships/slideLayout" Target="../slideLayouts/slideLayout110.xml"/><Relationship Id="rId8" Type="http://schemas.openxmlformats.org/officeDocument/2006/relationships/slideLayout" Target="../slideLayouts/slideLayout8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66EA084-203F-4328-9093-8ED05ED87A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3" y="228601"/>
            <a:ext cx="11522075" cy="731520"/>
          </a:xfrm>
          <a:prstGeom prst="rect">
            <a:avLst/>
          </a:prstGeom>
        </p:spPr>
        <p:txBody>
          <a:bodyPr vert="horz" lIns="91440" tIns="91440" rIns="91440" bIns="0" rtlCol="0" anchor="ctr">
            <a:noAutofit/>
          </a:bodyPr>
          <a:lstStyle/>
          <a:p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985D98-3239-4503-8D46-06AE345F49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4963" y="1235075"/>
            <a:ext cx="11522075" cy="51196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custDataLst>
      <p:tags r:id="rId33"/>
    </p:custDataLst>
    <p:extLst>
      <p:ext uri="{BB962C8B-B14F-4D97-AF65-F5344CB8AC3E}">
        <p14:creationId xmlns:p14="http://schemas.microsoft.com/office/powerpoint/2010/main" val="2662124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  <p:sldLayoutId id="2147483774" r:id="rId12"/>
    <p:sldLayoutId id="2147483775" r:id="rId13"/>
    <p:sldLayoutId id="2147483776" r:id="rId14"/>
    <p:sldLayoutId id="2147483777" r:id="rId15"/>
    <p:sldLayoutId id="2147483778" r:id="rId16"/>
    <p:sldLayoutId id="2147483779" r:id="rId17"/>
    <p:sldLayoutId id="2147483780" r:id="rId18"/>
    <p:sldLayoutId id="2147483781" r:id="rId19"/>
    <p:sldLayoutId id="2147483782" r:id="rId20"/>
    <p:sldLayoutId id="2147483783" r:id="rId21"/>
    <p:sldLayoutId id="2147483784" r:id="rId22"/>
    <p:sldLayoutId id="2147483785" r:id="rId23"/>
    <p:sldLayoutId id="2147483786" r:id="rId24"/>
    <p:sldLayoutId id="2147483787" r:id="rId25"/>
    <p:sldLayoutId id="2147483788" r:id="rId26"/>
    <p:sldLayoutId id="2147483789" r:id="rId27"/>
    <p:sldLayoutId id="2147483790" r:id="rId28"/>
    <p:sldLayoutId id="2147483791" r:id="rId29"/>
    <p:sldLayoutId id="2147483792" r:id="rId30"/>
    <p:sldLayoutId id="2147483793" r:id="rId3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4400" rtl="0" eaLnBrk="1" latinLnBrk="0" hangingPunct="1">
        <a:lnSpc>
          <a:spcPct val="85000"/>
        </a:lnSpc>
        <a:spcBef>
          <a:spcPts val="60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4625" indent="-174625" algn="l" defTabSz="914400" rtl="0" eaLnBrk="1" latinLnBrk="0" hangingPunct="1">
        <a:lnSpc>
          <a:spcPct val="90000"/>
        </a:lnSpc>
        <a:spcBef>
          <a:spcPts val="2000"/>
        </a:spcBef>
        <a:buClr>
          <a:schemeClr val="accent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15938" indent="-231775" algn="l" defTabSz="914400" rtl="0" eaLnBrk="1" latinLnBrk="0" hangingPunct="1">
        <a:lnSpc>
          <a:spcPct val="90000"/>
        </a:lnSpc>
        <a:spcBef>
          <a:spcPts val="300"/>
        </a:spcBef>
        <a:buClr>
          <a:schemeClr val="accent2"/>
        </a:buClr>
        <a:buFont typeface="Speedee" panose="020B06030305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9775" indent="-168275" algn="l" defTabSz="914400" rtl="0" eaLnBrk="1" latinLnBrk="0" hangingPunct="1">
        <a:lnSpc>
          <a:spcPct val="90000"/>
        </a:lnSpc>
        <a:spcBef>
          <a:spcPts val="300"/>
        </a:spcBef>
        <a:buClr>
          <a:schemeClr val="accent2"/>
        </a:buClr>
        <a:buFont typeface="Speedee" panose="020B06030305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973138" indent="-173038" algn="l" defTabSz="914400" rtl="0" eaLnBrk="1" latinLnBrk="0" hangingPunct="1">
        <a:lnSpc>
          <a:spcPct val="90000"/>
        </a:lnSpc>
        <a:spcBef>
          <a:spcPts val="300"/>
        </a:spcBef>
        <a:buClr>
          <a:schemeClr val="accent2"/>
        </a:buClr>
        <a:buFont typeface="Speedee" panose="020B06030305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96975" indent="-169863" algn="l" defTabSz="914400" rtl="0" eaLnBrk="1" latinLnBrk="0" hangingPunct="1">
        <a:lnSpc>
          <a:spcPct val="90000"/>
        </a:lnSpc>
        <a:spcBef>
          <a:spcPts val="300"/>
        </a:spcBef>
        <a:buClr>
          <a:schemeClr val="accent2"/>
        </a:buClr>
        <a:buFont typeface="Speedee" panose="020B06030305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pos="211">
          <p15:clr>
            <a:srgbClr val="F26B43"/>
          </p15:clr>
        </p15:guide>
        <p15:guide id="3" pos="7469">
          <p15:clr>
            <a:srgbClr val="F26B43"/>
          </p15:clr>
        </p15:guide>
        <p15:guide id="4" pos="2561">
          <p15:clr>
            <a:srgbClr val="F26B43"/>
          </p15:clr>
        </p15:guide>
        <p15:guide id="5" pos="5119">
          <p15:clr>
            <a:srgbClr val="F26B43"/>
          </p15:clr>
        </p15:guide>
        <p15:guide id="7" orient="horz" pos="144">
          <p15:clr>
            <a:srgbClr val="F26B43"/>
          </p15:clr>
        </p15:guide>
        <p15:guide id="8" orient="horz" pos="4176">
          <p15:clr>
            <a:srgbClr val="F26B43"/>
          </p15:clr>
        </p15:guide>
        <p15:guide id="11" orient="horz" pos="1440">
          <p15:clr>
            <a:srgbClr val="F26B43"/>
          </p15:clr>
        </p15:guide>
        <p15:guide id="12" orient="horz" pos="2880">
          <p15:clr>
            <a:srgbClr val="F26B43"/>
          </p15:clr>
        </p15:guide>
        <p15:guide id="13" orient="horz" pos="216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/>
          <p:cNvGraphicFramePr>
            <a:graphicFrameLocks noChangeAspect="1"/>
          </p:cNvGraphicFramePr>
          <p:nvPr>
            <p:custDataLst>
              <p:tags r:id="rId3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3" imgW="501" imgH="502" progId="TCLayout.ActiveDocument.1">
                  <p:embed/>
                </p:oleObj>
              </mc:Choice>
              <mc:Fallback>
                <p:oleObj name="think-cell Slide" r:id="rId33" imgW="501" imgH="502" progId="TCLayout.ActiveDocument.1">
                  <p:embed/>
                  <p:pic>
                    <p:nvPicPr>
                      <p:cNvPr id="9" name="Object 8" hidden="1"/>
                      <p:cNvPicPr/>
                      <p:nvPr/>
                    </p:nvPicPr>
                    <p:blipFill>
                      <a:blip r:embed="rId3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 hidden="1"/>
          <p:cNvSpPr/>
          <p:nvPr>
            <p:custDataLst>
              <p:tags r:id="rId32"/>
            </p:custDataLst>
          </p:nvPr>
        </p:nvSpPr>
        <p:spPr>
          <a:xfrm>
            <a:off x="-105323" y="-137607"/>
            <a:ext cx="369397" cy="433965"/>
          </a:xfrm>
          <a:prstGeom prst="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peedee" panose="020B0603030502020204" pitchFamily="34" charset="0"/>
              <a:ea typeface="+mn-ea"/>
              <a:cs typeface="+mn-cs"/>
              <a:sym typeface="Speedee" panose="020B0603030502020204" pitchFamily="34" charset="0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D3DD038-D290-4952-9A79-54683E176F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075" y="465927"/>
            <a:ext cx="11245850" cy="640080"/>
          </a:xfrm>
          <a:prstGeom prst="rect">
            <a:avLst/>
          </a:prstGeom>
        </p:spPr>
        <p:txBody>
          <a:bodyPr vert="horz" lIns="137160" tIns="13716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997B17-16D6-4643-9FD4-9788B5AB6E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3075" y="1280160"/>
            <a:ext cx="11245850" cy="5120640"/>
          </a:xfrm>
          <a:prstGeom prst="rect">
            <a:avLst/>
          </a:prstGeom>
        </p:spPr>
        <p:txBody>
          <a:bodyPr vert="horz" lIns="137160" tIns="91440" rIns="137160" bIns="274320" rtlCol="0" anchor="ctr" anchorCtr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2CAB7C-07EB-4115-B93E-E3BAE87D60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93924" y="6487053"/>
            <a:ext cx="254237" cy="142347"/>
          </a:xfrm>
          <a:prstGeom prst="rect">
            <a:avLst/>
          </a:prstGeom>
        </p:spPr>
        <p:txBody>
          <a:bodyPr wrap="none" lIns="45720" tIns="0" rIns="45720" bIns="0" anchor="b" anchorCtr="0">
            <a:spAutoFit/>
          </a:bodyPr>
          <a:lstStyle>
            <a:lvl1pPr algn="ctr">
              <a:defRPr lang="en-US" sz="1000" smtClean="0"/>
            </a:lvl1pPr>
          </a:lstStyle>
          <a:p>
            <a:pPr marL="0" marR="0" lvl="0" indent="0" algn="ctr" defTabSz="914377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Pct val="95000"/>
              <a:buFontTx/>
              <a:buNone/>
              <a:tabLst/>
              <a:defRPr/>
            </a:pPr>
            <a:fld id="{EA543DA1-053B-459F-9A3B-E2E644C3A7CD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peedee"/>
                <a:ea typeface="+mn-ea"/>
                <a:cs typeface="+mn-cs"/>
              </a:rPr>
              <a:pPr marL="0" marR="0" lvl="0" indent="0" algn="ctr" defTabSz="914377" rtl="0" eaLnBrk="1" fontAlgn="auto" latinLnBrk="0" hangingPunct="1">
                <a:lnSpc>
                  <a:spcPct val="90000"/>
                </a:lnSpc>
                <a:spcBef>
                  <a:spcPts val="1800"/>
                </a:spcBef>
                <a:spcAft>
                  <a:spcPts val="0"/>
                </a:spcAft>
                <a:buClrTx/>
                <a:buSzPct val="95000"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eedee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67614" y="648705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Speedee"/>
              <a:ea typeface="+mn-ea"/>
              <a:cs typeface="+mn-cs"/>
            </a:endParaRPr>
          </a:p>
        </p:txBody>
      </p:sp>
    </p:spTree>
    <p:custDataLst>
      <p:tags r:id="rId30"/>
    </p:custDataLst>
    <p:extLst>
      <p:ext uri="{BB962C8B-B14F-4D97-AF65-F5344CB8AC3E}">
        <p14:creationId xmlns:p14="http://schemas.microsoft.com/office/powerpoint/2010/main" val="1730110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1" r:id="rId1"/>
    <p:sldLayoutId id="2147483862" r:id="rId2"/>
    <p:sldLayoutId id="2147483863" r:id="rId3"/>
    <p:sldLayoutId id="2147483864" r:id="rId4"/>
    <p:sldLayoutId id="2147483865" r:id="rId5"/>
    <p:sldLayoutId id="2147483866" r:id="rId6"/>
    <p:sldLayoutId id="2147483867" r:id="rId7"/>
    <p:sldLayoutId id="2147483868" r:id="rId8"/>
    <p:sldLayoutId id="2147483869" r:id="rId9"/>
    <p:sldLayoutId id="2147483870" r:id="rId10"/>
    <p:sldLayoutId id="2147483871" r:id="rId11"/>
    <p:sldLayoutId id="2147483872" r:id="rId12"/>
    <p:sldLayoutId id="2147483873" r:id="rId13"/>
    <p:sldLayoutId id="2147483874" r:id="rId14"/>
    <p:sldLayoutId id="2147483875" r:id="rId15"/>
    <p:sldLayoutId id="2147483876" r:id="rId16"/>
    <p:sldLayoutId id="2147483877" r:id="rId17"/>
    <p:sldLayoutId id="2147483878" r:id="rId18"/>
    <p:sldLayoutId id="2147483879" r:id="rId19"/>
    <p:sldLayoutId id="2147483880" r:id="rId20"/>
    <p:sldLayoutId id="2147483881" r:id="rId21"/>
    <p:sldLayoutId id="2147483882" r:id="rId22"/>
    <p:sldLayoutId id="2147483883" r:id="rId23"/>
    <p:sldLayoutId id="2147483884" r:id="rId24"/>
    <p:sldLayoutId id="2147483885" r:id="rId25"/>
    <p:sldLayoutId id="2147483886" r:id="rId26"/>
    <p:sldLayoutId id="2147483887" r:id="rId27"/>
    <p:sldLayoutId id="2147483888" r:id="rId2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4400" rtl="0" eaLnBrk="1" latinLnBrk="0" hangingPunct="1">
        <a:lnSpc>
          <a:spcPct val="85000"/>
        </a:lnSpc>
        <a:spcBef>
          <a:spcPts val="600"/>
        </a:spcBef>
        <a:buNone/>
        <a:defRPr sz="2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7338" indent="-287338" algn="l" defTabSz="914400" rtl="0" eaLnBrk="1" latinLnBrk="0" hangingPunct="1">
        <a:lnSpc>
          <a:spcPct val="90000"/>
        </a:lnSpc>
        <a:spcBef>
          <a:spcPts val="1800"/>
        </a:spcBef>
        <a:buFontTx/>
        <a:buBlip>
          <a:blip r:embed="rId35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5938" indent="-169863" algn="l" defTabSz="914400" rtl="0" eaLnBrk="1" latinLnBrk="0" hangingPunct="1">
        <a:lnSpc>
          <a:spcPct val="90000"/>
        </a:lnSpc>
        <a:spcBef>
          <a:spcPts val="300"/>
        </a:spcBef>
        <a:buClr>
          <a:schemeClr val="tx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44538" indent="-169863" algn="l" defTabSz="914400" rtl="0" eaLnBrk="1" latinLnBrk="0" hangingPunct="1">
        <a:lnSpc>
          <a:spcPct val="90000"/>
        </a:lnSpc>
        <a:spcBef>
          <a:spcPts val="300"/>
        </a:spcBef>
        <a:buClr>
          <a:schemeClr val="tx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73138" indent="-169863" algn="l" defTabSz="914400" rtl="0" eaLnBrk="1" latinLnBrk="0" hangingPunct="1">
        <a:lnSpc>
          <a:spcPct val="90000"/>
        </a:lnSpc>
        <a:spcBef>
          <a:spcPts val="300"/>
        </a:spcBef>
        <a:buClr>
          <a:schemeClr val="tx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01738" indent="-169863" algn="l" defTabSz="914400" rtl="0" eaLnBrk="1" latinLnBrk="0" hangingPunct="1">
        <a:lnSpc>
          <a:spcPct val="90000"/>
        </a:lnSpc>
        <a:spcBef>
          <a:spcPts val="300"/>
        </a:spcBef>
        <a:buClr>
          <a:schemeClr val="tx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  <p15:guide id="3" pos="298">
          <p15:clr>
            <a:srgbClr val="F26B43"/>
          </p15:clr>
        </p15:guide>
        <p15:guide id="4" pos="7382">
          <p15:clr>
            <a:srgbClr val="F26B43"/>
          </p15:clr>
        </p15:guide>
        <p15:guide id="5" orient="horz" pos="288">
          <p15:clr>
            <a:srgbClr val="F26B43"/>
          </p15:clr>
        </p15:guide>
        <p15:guide id="6" orient="horz" pos="4176">
          <p15:clr>
            <a:srgbClr val="F26B43"/>
          </p15:clr>
        </p15:guide>
        <p15:guide id="7" orient="horz" pos="4032">
          <p15:clr>
            <a:srgbClr val="F26B43"/>
          </p15:clr>
        </p15:guide>
        <p15:guide id="9" pos="3552">
          <p15:clr>
            <a:srgbClr val="F26B43"/>
          </p15:clr>
        </p15:guide>
        <p15:guide id="10" pos="1910">
          <p15:clr>
            <a:srgbClr val="F26B43"/>
          </p15:clr>
        </p15:guide>
        <p15:guide id="11" pos="4128">
          <p15:clr>
            <a:srgbClr val="F26B43"/>
          </p15:clr>
        </p15:guide>
        <p15:guide id="12" pos="407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/>
          <p:cNvGraphicFramePr>
            <a:graphicFrameLocks noChangeAspect="1"/>
          </p:cNvGraphicFramePr>
          <p:nvPr>
            <p:custDataLst>
              <p:tags r:id="rId24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26" imgW="501" imgH="502" progId="TCLayout.ActiveDocument.1">
                  <p:embed/>
                </p:oleObj>
              </mc:Choice>
              <mc:Fallback>
                <p:oleObj name="think-cell Slide" r:id="rId26" imgW="501" imgH="502" progId="TCLayout.ActiveDocument.1">
                  <p:embed/>
                  <p:pic>
                    <p:nvPicPr>
                      <p:cNvPr id="9" name="Object 8" hidden="1"/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 hidden="1"/>
          <p:cNvSpPr/>
          <p:nvPr>
            <p:custDataLst>
              <p:tags r:id="rId25"/>
            </p:custDataLst>
          </p:nvPr>
        </p:nvSpPr>
        <p:spPr>
          <a:xfrm>
            <a:off x="-105323" y="-137607"/>
            <a:ext cx="369397" cy="433965"/>
          </a:xfrm>
          <a:prstGeom prst="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peedee" panose="020B0603030502020204" pitchFamily="34" charset="0"/>
              <a:ea typeface="+mn-ea"/>
              <a:cs typeface="+mn-cs"/>
              <a:sym typeface="Speedee" panose="020B0603030502020204" pitchFamily="34" charset="0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D3DD038-D290-4952-9A79-54683E176F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075" y="465927"/>
            <a:ext cx="11245850" cy="640080"/>
          </a:xfrm>
          <a:prstGeom prst="rect">
            <a:avLst/>
          </a:prstGeom>
        </p:spPr>
        <p:txBody>
          <a:bodyPr vert="horz" lIns="137160" tIns="13716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997B17-16D6-4643-9FD4-9788B5AB6E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3075" y="1280160"/>
            <a:ext cx="11245850" cy="5120640"/>
          </a:xfrm>
          <a:prstGeom prst="rect">
            <a:avLst/>
          </a:prstGeom>
        </p:spPr>
        <p:txBody>
          <a:bodyPr vert="horz" lIns="137160" tIns="91440" rIns="137160" bIns="274320" rtlCol="0" anchor="ctr" anchorCtr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2CAB7C-07EB-4115-B93E-E3BAE87D60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93924" y="6487053"/>
            <a:ext cx="254237" cy="142347"/>
          </a:xfrm>
          <a:prstGeom prst="rect">
            <a:avLst/>
          </a:prstGeom>
        </p:spPr>
        <p:txBody>
          <a:bodyPr wrap="none" lIns="45720" tIns="0" rIns="45720" bIns="0" anchor="b" anchorCtr="0">
            <a:spAutoFit/>
          </a:bodyPr>
          <a:lstStyle>
            <a:lvl1pPr algn="ctr">
              <a:defRPr lang="en-US" sz="1000" smtClean="0"/>
            </a:lvl1pPr>
          </a:lstStyle>
          <a:p>
            <a:pPr marL="0" marR="0" lvl="0" indent="0" algn="ctr" defTabSz="914377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Pct val="95000"/>
              <a:buFontTx/>
              <a:buNone/>
              <a:tabLst/>
              <a:defRPr/>
            </a:pPr>
            <a:fld id="{EA543DA1-053B-459F-9A3B-E2E644C3A7CD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peedee"/>
                <a:ea typeface="+mn-ea"/>
                <a:cs typeface="+mn-cs"/>
              </a:rPr>
              <a:pPr marL="0" marR="0" lvl="0" indent="0" algn="ctr" defTabSz="914377" rtl="0" eaLnBrk="1" fontAlgn="auto" latinLnBrk="0" hangingPunct="1">
                <a:lnSpc>
                  <a:spcPct val="90000"/>
                </a:lnSpc>
                <a:spcBef>
                  <a:spcPts val="1800"/>
                </a:spcBef>
                <a:spcAft>
                  <a:spcPts val="0"/>
                </a:spcAft>
                <a:buClrTx/>
                <a:buSzPct val="95000"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peedee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67614" y="648705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Speedee"/>
              <a:ea typeface="+mn-ea"/>
              <a:cs typeface="+mn-cs"/>
            </a:endParaRPr>
          </a:p>
        </p:txBody>
      </p:sp>
    </p:spTree>
    <p:custDataLst>
      <p:tags r:id="rId23"/>
    </p:custDataLst>
    <p:extLst>
      <p:ext uri="{BB962C8B-B14F-4D97-AF65-F5344CB8AC3E}">
        <p14:creationId xmlns:p14="http://schemas.microsoft.com/office/powerpoint/2010/main" val="101865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0" r:id="rId1"/>
    <p:sldLayoutId id="2147483891" r:id="rId2"/>
    <p:sldLayoutId id="2147483892" r:id="rId3"/>
    <p:sldLayoutId id="2147483893" r:id="rId4"/>
    <p:sldLayoutId id="2147483894" r:id="rId5"/>
    <p:sldLayoutId id="2147483895" r:id="rId6"/>
    <p:sldLayoutId id="2147483896" r:id="rId7"/>
    <p:sldLayoutId id="2147483897" r:id="rId8"/>
    <p:sldLayoutId id="2147483898" r:id="rId9"/>
    <p:sldLayoutId id="2147483899" r:id="rId10"/>
    <p:sldLayoutId id="2147483900" r:id="rId11"/>
    <p:sldLayoutId id="2147483901" r:id="rId12"/>
    <p:sldLayoutId id="2147483902" r:id="rId13"/>
    <p:sldLayoutId id="2147483903" r:id="rId14"/>
    <p:sldLayoutId id="2147483904" r:id="rId15"/>
    <p:sldLayoutId id="2147483905" r:id="rId16"/>
    <p:sldLayoutId id="2147483906" r:id="rId17"/>
    <p:sldLayoutId id="2147483907" r:id="rId18"/>
    <p:sldLayoutId id="2147483908" r:id="rId19"/>
    <p:sldLayoutId id="2147483909" r:id="rId20"/>
    <p:sldLayoutId id="2147483910" r:id="rId2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4400" rtl="0" eaLnBrk="1" latinLnBrk="0" hangingPunct="1">
        <a:lnSpc>
          <a:spcPct val="85000"/>
        </a:lnSpc>
        <a:spcBef>
          <a:spcPts val="600"/>
        </a:spcBef>
        <a:buNone/>
        <a:defRPr sz="2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7338" indent="-287338" algn="l" defTabSz="914400" rtl="0" eaLnBrk="1" latinLnBrk="0" hangingPunct="1">
        <a:lnSpc>
          <a:spcPct val="90000"/>
        </a:lnSpc>
        <a:spcBef>
          <a:spcPts val="1800"/>
        </a:spcBef>
        <a:buFontTx/>
        <a:buBlip>
          <a:blip r:embed="rId28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5938" indent="-169863" algn="l" defTabSz="914400" rtl="0" eaLnBrk="1" latinLnBrk="0" hangingPunct="1">
        <a:lnSpc>
          <a:spcPct val="90000"/>
        </a:lnSpc>
        <a:spcBef>
          <a:spcPts val="300"/>
        </a:spcBef>
        <a:buClr>
          <a:schemeClr val="tx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44538" indent="-169863" algn="l" defTabSz="914400" rtl="0" eaLnBrk="1" latinLnBrk="0" hangingPunct="1">
        <a:lnSpc>
          <a:spcPct val="90000"/>
        </a:lnSpc>
        <a:spcBef>
          <a:spcPts val="300"/>
        </a:spcBef>
        <a:buClr>
          <a:schemeClr val="tx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73138" indent="-169863" algn="l" defTabSz="914400" rtl="0" eaLnBrk="1" latinLnBrk="0" hangingPunct="1">
        <a:lnSpc>
          <a:spcPct val="90000"/>
        </a:lnSpc>
        <a:spcBef>
          <a:spcPts val="300"/>
        </a:spcBef>
        <a:buClr>
          <a:schemeClr val="tx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01738" indent="-169863" algn="l" defTabSz="914400" rtl="0" eaLnBrk="1" latinLnBrk="0" hangingPunct="1">
        <a:lnSpc>
          <a:spcPct val="90000"/>
        </a:lnSpc>
        <a:spcBef>
          <a:spcPts val="300"/>
        </a:spcBef>
        <a:buClr>
          <a:schemeClr val="tx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  <p15:guide id="3" pos="298">
          <p15:clr>
            <a:srgbClr val="F26B43"/>
          </p15:clr>
        </p15:guide>
        <p15:guide id="4" pos="7382">
          <p15:clr>
            <a:srgbClr val="F26B43"/>
          </p15:clr>
        </p15:guide>
        <p15:guide id="5" orient="horz" pos="288">
          <p15:clr>
            <a:srgbClr val="F26B43"/>
          </p15:clr>
        </p15:guide>
        <p15:guide id="6" orient="horz" pos="4176">
          <p15:clr>
            <a:srgbClr val="F26B43"/>
          </p15:clr>
        </p15:guide>
        <p15:guide id="7" orient="horz" pos="4032">
          <p15:clr>
            <a:srgbClr val="F26B43"/>
          </p15:clr>
        </p15:guide>
        <p15:guide id="9" pos="3552">
          <p15:clr>
            <a:srgbClr val="F26B43"/>
          </p15:clr>
        </p15:guide>
        <p15:guide id="10" pos="1910">
          <p15:clr>
            <a:srgbClr val="F26B43"/>
          </p15:clr>
        </p15:guide>
        <p15:guide id="11" pos="4128">
          <p15:clr>
            <a:srgbClr val="F26B43"/>
          </p15:clr>
        </p15:guide>
        <p15:guide id="12" pos="4070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66EA084-203F-4328-9093-8ED05ED87A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3" y="228601"/>
            <a:ext cx="11522075" cy="731520"/>
          </a:xfrm>
          <a:prstGeom prst="rect">
            <a:avLst/>
          </a:prstGeom>
        </p:spPr>
        <p:txBody>
          <a:bodyPr vert="horz" lIns="91440" tIns="91440" rIns="91440" bIns="0" rtlCol="0" anchor="ctr">
            <a:noAutofit/>
          </a:bodyPr>
          <a:lstStyle/>
          <a:p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985D98-3239-4503-8D46-06AE345F49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4963" y="1235075"/>
            <a:ext cx="11522075" cy="51196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custDataLst>
      <p:tags r:id="rId33"/>
    </p:custDataLst>
    <p:extLst>
      <p:ext uri="{BB962C8B-B14F-4D97-AF65-F5344CB8AC3E}">
        <p14:creationId xmlns:p14="http://schemas.microsoft.com/office/powerpoint/2010/main" val="76573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4" r:id="rId1"/>
    <p:sldLayoutId id="2147483915" r:id="rId2"/>
    <p:sldLayoutId id="2147483916" r:id="rId3"/>
    <p:sldLayoutId id="2147483917" r:id="rId4"/>
    <p:sldLayoutId id="2147483918" r:id="rId5"/>
    <p:sldLayoutId id="2147483919" r:id="rId6"/>
    <p:sldLayoutId id="2147483920" r:id="rId7"/>
    <p:sldLayoutId id="2147483921" r:id="rId8"/>
    <p:sldLayoutId id="2147483922" r:id="rId9"/>
    <p:sldLayoutId id="2147483923" r:id="rId10"/>
    <p:sldLayoutId id="2147483924" r:id="rId11"/>
    <p:sldLayoutId id="2147483925" r:id="rId12"/>
    <p:sldLayoutId id="2147483926" r:id="rId13"/>
    <p:sldLayoutId id="2147483927" r:id="rId14"/>
    <p:sldLayoutId id="2147483928" r:id="rId15"/>
    <p:sldLayoutId id="2147483929" r:id="rId16"/>
    <p:sldLayoutId id="2147483930" r:id="rId17"/>
    <p:sldLayoutId id="2147483931" r:id="rId18"/>
    <p:sldLayoutId id="2147483932" r:id="rId19"/>
    <p:sldLayoutId id="2147483933" r:id="rId20"/>
    <p:sldLayoutId id="2147483934" r:id="rId21"/>
    <p:sldLayoutId id="2147483935" r:id="rId22"/>
    <p:sldLayoutId id="2147483936" r:id="rId23"/>
    <p:sldLayoutId id="2147483937" r:id="rId24"/>
    <p:sldLayoutId id="2147483938" r:id="rId25"/>
    <p:sldLayoutId id="2147483939" r:id="rId26"/>
    <p:sldLayoutId id="2147483940" r:id="rId27"/>
    <p:sldLayoutId id="2147483941" r:id="rId28"/>
    <p:sldLayoutId id="2147483942" r:id="rId29"/>
    <p:sldLayoutId id="2147483943" r:id="rId30"/>
    <p:sldLayoutId id="2147483944" r:id="rId3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4400" rtl="0" eaLnBrk="1" latinLnBrk="0" hangingPunct="1">
        <a:lnSpc>
          <a:spcPct val="85000"/>
        </a:lnSpc>
        <a:spcBef>
          <a:spcPts val="60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4625" indent="-174625" algn="l" defTabSz="914400" rtl="0" eaLnBrk="1" latinLnBrk="0" hangingPunct="1">
        <a:lnSpc>
          <a:spcPct val="90000"/>
        </a:lnSpc>
        <a:spcBef>
          <a:spcPts val="2000"/>
        </a:spcBef>
        <a:buClr>
          <a:schemeClr val="accent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15938" indent="-231775" algn="l" defTabSz="914400" rtl="0" eaLnBrk="1" latinLnBrk="0" hangingPunct="1">
        <a:lnSpc>
          <a:spcPct val="90000"/>
        </a:lnSpc>
        <a:spcBef>
          <a:spcPts val="300"/>
        </a:spcBef>
        <a:buClr>
          <a:schemeClr val="accent2"/>
        </a:buClr>
        <a:buFont typeface="Speedee" panose="020B06030305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9775" indent="-168275" algn="l" defTabSz="914400" rtl="0" eaLnBrk="1" latinLnBrk="0" hangingPunct="1">
        <a:lnSpc>
          <a:spcPct val="90000"/>
        </a:lnSpc>
        <a:spcBef>
          <a:spcPts val="300"/>
        </a:spcBef>
        <a:buClr>
          <a:schemeClr val="accent2"/>
        </a:buClr>
        <a:buFont typeface="Speedee" panose="020B06030305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973138" indent="-173038" algn="l" defTabSz="914400" rtl="0" eaLnBrk="1" latinLnBrk="0" hangingPunct="1">
        <a:lnSpc>
          <a:spcPct val="90000"/>
        </a:lnSpc>
        <a:spcBef>
          <a:spcPts val="300"/>
        </a:spcBef>
        <a:buClr>
          <a:schemeClr val="accent2"/>
        </a:buClr>
        <a:buFont typeface="Speedee" panose="020B06030305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96975" indent="-169863" algn="l" defTabSz="914400" rtl="0" eaLnBrk="1" latinLnBrk="0" hangingPunct="1">
        <a:lnSpc>
          <a:spcPct val="90000"/>
        </a:lnSpc>
        <a:spcBef>
          <a:spcPts val="300"/>
        </a:spcBef>
        <a:buClr>
          <a:schemeClr val="accent2"/>
        </a:buClr>
        <a:buFont typeface="Speedee" panose="020B06030305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pos="211">
          <p15:clr>
            <a:srgbClr val="F26B43"/>
          </p15:clr>
        </p15:guide>
        <p15:guide id="3" pos="7469">
          <p15:clr>
            <a:srgbClr val="F26B43"/>
          </p15:clr>
        </p15:guide>
        <p15:guide id="4" pos="2561">
          <p15:clr>
            <a:srgbClr val="F26B43"/>
          </p15:clr>
        </p15:guide>
        <p15:guide id="5" pos="5119">
          <p15:clr>
            <a:srgbClr val="F26B43"/>
          </p15:clr>
        </p15:guide>
        <p15:guide id="7" orient="horz" pos="144">
          <p15:clr>
            <a:srgbClr val="F26B43"/>
          </p15:clr>
        </p15:guide>
        <p15:guide id="8" orient="horz" pos="4176">
          <p15:clr>
            <a:srgbClr val="F26B43"/>
          </p15:clr>
        </p15:guide>
        <p15:guide id="11" orient="horz" pos="1440">
          <p15:clr>
            <a:srgbClr val="F26B43"/>
          </p15:clr>
        </p15:guide>
        <p15:guide id="12" orient="horz" pos="2880">
          <p15:clr>
            <a:srgbClr val="F26B43"/>
          </p15:clr>
        </p15:guide>
        <p15:guide id="13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3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mcdonaldsapps.com/en-GB/account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3.xml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3.xml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3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5F11C8-7E5A-8717-E835-A68CE2161BC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GMAL Training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3702A82B-62F0-5D8E-C09D-95EF26835D7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588" y="0"/>
            <a:ext cx="12188825" cy="6858000"/>
          </a:xfrm>
          <a:prstGeom prst="rect">
            <a:avLst/>
          </a:prstGeom>
          <a:noFill/>
          <a:ln>
            <a:solidFill>
              <a:schemeClr val="bg1">
                <a:lumMod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2F2F2"/>
              </a:solidFill>
              <a:latin typeface="Open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2882035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267408" y="249381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125788" y="863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358900" y="84304"/>
            <a:ext cx="79094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Open Sans"/>
              </a:rPr>
              <a:t>Designed for you – fast, flexible and relevant</a:t>
            </a:r>
            <a:endParaRPr lang="en-US" sz="2400" b="1" dirty="0">
              <a:latin typeface="Open Sans"/>
              <a:cs typeface="Open Sans"/>
            </a:endParaRPr>
          </a:p>
        </p:txBody>
      </p:sp>
      <p:sp>
        <p:nvSpPr>
          <p:cNvPr id="14" name="Content Placeholder 4"/>
          <p:cNvSpPr txBox="1">
            <a:spLocks/>
          </p:cNvSpPr>
          <p:nvPr/>
        </p:nvSpPr>
        <p:spPr>
          <a:xfrm>
            <a:off x="3911599" y="1265124"/>
            <a:ext cx="8049108" cy="5290097"/>
          </a:xfrm>
          <a:prstGeom prst="rect">
            <a:avLst/>
          </a:prstGeom>
          <a:ln>
            <a:noFill/>
          </a:ln>
        </p:spPr>
        <p:txBody>
          <a:bodyPr vert="horz" wrap="square" lIns="0" tIns="0" rIns="0" bIns="0" rtlCol="0">
            <a:noAutofit/>
          </a:bodyPr>
          <a:lstStyle>
            <a:lvl1pPr algn="l" defTabSz="1196975" rtl="0" eaLnBrk="1" fontAlgn="base" hangingPunct="1"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defRPr lang="en-US" sz="2400" spc="-24" dirty="0">
                <a:solidFill>
                  <a:srgbClr val="404040"/>
                </a:solidFill>
                <a:latin typeface="Roboto" panose="02000000000000000000" pitchFamily="2" charset="0"/>
                <a:ea typeface="Roboto" panose="02000000000000000000" pitchFamily="2" charset="0"/>
                <a:cs typeface="Arial Unicode MS" pitchFamily="34" charset="-128"/>
                <a:sym typeface="Helvetica Neue LT Std 45 Light" charset="0"/>
              </a:defRPr>
            </a:lvl1pPr>
            <a:lvl2pPr marL="347663" indent="-347663" algn="l" defTabSz="1196975" rtl="0" eaLnBrk="1" fontAlgn="base" hangingPunct="1">
              <a:spcBef>
                <a:spcPts val="600"/>
              </a:spcBef>
              <a:spcAft>
                <a:spcPct val="0"/>
              </a:spcAft>
              <a:buSzPct val="100000"/>
              <a:buFont typeface="Arial" charset="0"/>
              <a:buChar char="•"/>
              <a:defRPr sz="2400">
                <a:solidFill>
                  <a:srgbClr val="404040"/>
                </a:solidFill>
                <a:latin typeface="Roboto" panose="02000000000000000000" pitchFamily="2" charset="0"/>
                <a:ea typeface="Roboto" panose="02000000000000000000" pitchFamily="2" charset="0"/>
                <a:cs typeface="Arial Unicode MS" pitchFamily="34" charset="-128"/>
              </a:defRPr>
            </a:lvl2pPr>
            <a:lvl3pPr marL="685800" indent="-287338" algn="l" defTabSz="1196975" rtl="0" eaLnBrk="1" fontAlgn="base" hangingPunct="1">
              <a:spcBef>
                <a:spcPts val="600"/>
              </a:spcBef>
              <a:spcAft>
                <a:spcPct val="0"/>
              </a:spcAft>
              <a:buSzPct val="100000"/>
              <a:buFont typeface="Arial" charset="0"/>
              <a:buChar char="–"/>
              <a:tabLst>
                <a:tab pos="685800" algn="l"/>
              </a:tabLst>
              <a:defRPr sz="2000">
                <a:solidFill>
                  <a:srgbClr val="404040"/>
                </a:solidFill>
                <a:latin typeface="Roboto" panose="02000000000000000000" pitchFamily="2" charset="0"/>
                <a:ea typeface="Roboto" panose="02000000000000000000" pitchFamily="2" charset="0"/>
                <a:cs typeface="Arial Unicode MS" pitchFamily="34" charset="-128"/>
              </a:defRPr>
            </a:lvl3pPr>
            <a:lvl4pPr marL="973138" indent="-228600" algn="l" defTabSz="1196975" rtl="0" eaLnBrk="1" fontAlgn="base" hangingPunct="1">
              <a:spcBef>
                <a:spcPts val="600"/>
              </a:spcBef>
              <a:spcAft>
                <a:spcPct val="0"/>
              </a:spcAft>
              <a:buSzPct val="100000"/>
              <a:buFont typeface="Courier New" charset="0"/>
              <a:buChar char="»"/>
              <a:defRPr>
                <a:solidFill>
                  <a:srgbClr val="404040"/>
                </a:solidFill>
                <a:latin typeface="Roboto" panose="02000000000000000000" pitchFamily="2" charset="0"/>
                <a:ea typeface="Roboto" panose="02000000000000000000" pitchFamily="2" charset="0"/>
                <a:cs typeface="Arial Unicode MS" pitchFamily="34" charset="-128"/>
              </a:defRPr>
            </a:lvl4pPr>
            <a:lvl5pPr marL="1003300" indent="-173038" algn="l" defTabSz="119697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solidFill>
                  <a:schemeClr val="tx2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1003554" indent="-174209" algn="l" defTabSz="1198329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867" baseline="0">
                <a:solidFill>
                  <a:schemeClr val="tx1"/>
                </a:solidFill>
                <a:latin typeface="+mn-lt"/>
              </a:defRPr>
            </a:lvl6pPr>
            <a:lvl7pPr marL="1003554" indent="-174209" algn="l" defTabSz="1198329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867" baseline="0">
                <a:solidFill>
                  <a:schemeClr val="tx1"/>
                </a:solidFill>
                <a:latin typeface="+mn-lt"/>
              </a:defRPr>
            </a:lvl7pPr>
            <a:lvl8pPr marL="1003554" indent="-174209" algn="l" defTabSz="1198329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867" baseline="0">
                <a:solidFill>
                  <a:schemeClr val="tx1"/>
                </a:solidFill>
                <a:latin typeface="+mn-lt"/>
              </a:defRPr>
            </a:lvl8pPr>
            <a:lvl9pPr marL="1003554" indent="-174209" algn="l" defTabSz="1198329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867" baseline="0">
                <a:solidFill>
                  <a:schemeClr val="tx1"/>
                </a:solidFill>
                <a:latin typeface="+mn-lt"/>
              </a:defRPr>
            </a:lvl9pPr>
          </a:lstStyle>
          <a:p>
            <a:pPr marL="522294" lvl="2" indent="-457200" algn="just">
              <a:lnSpc>
                <a:spcPct val="150000"/>
              </a:lnSpc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sz="1600" spc="-24" dirty="0">
                <a:solidFill>
                  <a:srgbClr val="404040"/>
                </a:solidFill>
                <a:latin typeface="+mn-lt"/>
              </a:rPr>
              <a:t>The homepage </a:t>
            </a:r>
            <a:r>
              <a:rPr lang="en-US" sz="1600" spc="-24" dirty="0">
                <a:latin typeface="+mn-lt"/>
              </a:rPr>
              <a:t>is</a:t>
            </a:r>
            <a:r>
              <a:rPr lang="en-US" sz="1600" spc="-24" dirty="0">
                <a:solidFill>
                  <a:srgbClr val="404040"/>
                </a:solidFill>
                <a:latin typeface="+mn-lt"/>
              </a:rPr>
              <a:t> the </a:t>
            </a:r>
            <a:r>
              <a:rPr lang="en-US" sz="1600" spc="-24" dirty="0">
                <a:latin typeface="+mn-lt"/>
              </a:rPr>
              <a:t>C</a:t>
            </a:r>
            <a:r>
              <a:rPr lang="en-US" sz="1600" spc="-24" dirty="0">
                <a:solidFill>
                  <a:srgbClr val="404040"/>
                </a:solidFill>
                <a:latin typeface="+mn-lt"/>
              </a:rPr>
              <a:t>entre of your online brand, a place for:</a:t>
            </a:r>
          </a:p>
          <a:p>
            <a:pPr marL="668598" lvl="8" indent="-285750" algn="just">
              <a:lnSpc>
                <a:spcPct val="150000"/>
              </a:lnSpc>
              <a:spcBef>
                <a:spcPts val="800"/>
              </a:spcBef>
              <a:buFont typeface="Wingdings" panose="05000000000000000000" pitchFamily="2" charset="2"/>
              <a:buChar char="Ø"/>
            </a:pPr>
            <a:r>
              <a:rPr lang="en-US" sz="1600" spc="-24" dirty="0">
                <a:solidFill>
                  <a:srgbClr val="404040"/>
                </a:solidFill>
                <a:ea typeface="Roboto" panose="02000000000000000000" pitchFamily="2" charset="0"/>
                <a:sym typeface="Helvetica Neue LT Std 45 Light" charset="0"/>
              </a:rPr>
              <a:t>Brand Engagement with refreshable and beautiful images and content</a:t>
            </a:r>
          </a:p>
          <a:p>
            <a:pPr marL="668598" lvl="8" indent="-285750" algn="just">
              <a:lnSpc>
                <a:spcPct val="150000"/>
              </a:lnSpc>
              <a:spcBef>
                <a:spcPts val="800"/>
              </a:spcBef>
              <a:buFont typeface="Wingdings" panose="05000000000000000000" pitchFamily="2" charset="2"/>
              <a:buChar char="Ø"/>
            </a:pPr>
            <a:r>
              <a:rPr lang="en-US" sz="1600" spc="-24" dirty="0">
                <a:solidFill>
                  <a:srgbClr val="404040"/>
                </a:solidFill>
                <a:ea typeface="Roboto" panose="02000000000000000000" pitchFamily="2" charset="0"/>
                <a:sym typeface="Helvetica Neue LT Std 45 Light" charset="0"/>
              </a:rPr>
              <a:t>Driving GCs and ACs</a:t>
            </a:r>
          </a:p>
          <a:p>
            <a:pPr marL="285736" indent="-19684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+mn-lt"/>
              </a:rPr>
              <a:t>The front page tiles can be used to point users to specific offers, to the registration page or to a websites/microsites</a:t>
            </a:r>
          </a:p>
          <a:p>
            <a:pPr marL="285736" indent="-19684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+mn-lt"/>
              </a:rPr>
              <a:t>Configure it to target the right message to the right customers</a:t>
            </a:r>
          </a:p>
          <a:p>
            <a:pPr marL="722309" lvl="1" indent="-285750" algn="just">
              <a:lnSpc>
                <a:spcPct val="150000"/>
              </a:lnSpc>
              <a:spcBef>
                <a:spcPts val="800"/>
              </a:spcBef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en-US" sz="1600" spc="-24" dirty="0">
                <a:latin typeface="+mn-lt"/>
                <a:sym typeface="Helvetica Neue LT Std 45 Light" charset="0"/>
              </a:rPr>
              <a:t>Content can be both personalised and contextualized based on the user’s profile or a number of other conditions such as their current location or the weather.</a:t>
            </a:r>
          </a:p>
          <a:p>
            <a:pPr marL="285736" indent="-19684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+mn-lt"/>
              </a:rPr>
              <a:t>Allows you to communicate to your customers with brand messaging, fully synchronized with your marketing calendar</a:t>
            </a:r>
          </a:p>
          <a:p>
            <a:pPr marL="285736" indent="-19684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latin typeface="+mn-lt"/>
              </a:rPr>
              <a:t>Hero Banner decide the color of the background for the rest of the ‘Home’ view (bottom few rows of pixels of the image )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3482" y="1290524"/>
            <a:ext cx="2389909" cy="4779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60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267408" y="249381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125788" y="863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244600" y="94314"/>
            <a:ext cx="79856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Open Sans"/>
              </a:rPr>
              <a:t>Targeting the right offers for the right customers</a:t>
            </a:r>
            <a:endParaRPr lang="en-US" sz="2400" b="1" dirty="0">
              <a:latin typeface="Open Sans"/>
              <a:cs typeface="Open Sans"/>
            </a:endParaRPr>
          </a:p>
        </p:txBody>
      </p:sp>
      <p:sp>
        <p:nvSpPr>
          <p:cNvPr id="14" name="Content Placeholder 4"/>
          <p:cNvSpPr txBox="1">
            <a:spLocks/>
          </p:cNvSpPr>
          <p:nvPr/>
        </p:nvSpPr>
        <p:spPr>
          <a:xfrm>
            <a:off x="1241352" y="1839265"/>
            <a:ext cx="5684542" cy="2676455"/>
          </a:xfrm>
          <a:prstGeom prst="rect">
            <a:avLst/>
          </a:prstGeom>
          <a:ln>
            <a:noFill/>
          </a:ln>
        </p:spPr>
        <p:txBody>
          <a:bodyPr lIns="91436" tIns="45718" rIns="91436" bIns="45718"/>
          <a:lstStyle>
            <a:lvl1pPr marL="0" indent="0" algn="l" defTabSz="898746" rtl="0" eaLnBrk="1" fontAlgn="base" hangingPunct="1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 typeface="Arial" charset="0"/>
              <a:defRPr lang="en-US" sz="1388" spc="-18" baseline="0" noProof="0" dirty="0" smtClean="0">
                <a:solidFill>
                  <a:schemeClr val="tx2"/>
                </a:solidFill>
                <a:effectLst/>
                <a:latin typeface="+mn-lt"/>
                <a:ea typeface="Arial Unicode MS" pitchFamily="34" charset="-128"/>
                <a:cs typeface="Arial Unicode MS" pitchFamily="34" charset="-128"/>
                <a:sym typeface="Helvetica Neue LT Std 45 Light"/>
              </a:defRPr>
            </a:lvl1pPr>
            <a:lvl2pPr marL="209190" indent="-209190" algn="l" defTabSz="898746" rtl="0" eaLnBrk="1" fontAlgn="base" hangingPunct="1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Wingdings" pitchFamily="2" charset="2"/>
              <a:buChar char="§"/>
              <a:defRPr sz="1388" baseline="0">
                <a:solidFill>
                  <a:schemeClr val="tx2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58951" indent="-262922" algn="l" defTabSz="898746" rtl="0" eaLnBrk="1" fontAlgn="base" hangingPunct="1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388" baseline="0">
                <a:solidFill>
                  <a:schemeClr val="tx2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16720" indent="-156183" algn="l" defTabSz="898746" rtl="0" eaLnBrk="1" fontAlgn="base" hangingPunct="1">
              <a:spcBef>
                <a:spcPct val="0"/>
              </a:spcBef>
              <a:spcAft>
                <a:spcPts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388" baseline="0">
                <a:solidFill>
                  <a:schemeClr val="tx2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52665" indent="-130657" algn="l" defTabSz="898746" rtl="0" eaLnBrk="1" fontAlgn="base" hangingPunct="1">
              <a:spcBef>
                <a:spcPct val="0"/>
              </a:spcBef>
              <a:spcAft>
                <a:spcPts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388" baseline="0">
                <a:solidFill>
                  <a:schemeClr val="tx2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52665" indent="-130657" algn="l" defTabSz="89874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388" baseline="0">
                <a:solidFill>
                  <a:schemeClr val="tx1"/>
                </a:solidFill>
                <a:latin typeface="+mn-lt"/>
              </a:defRPr>
            </a:lvl6pPr>
            <a:lvl7pPr marL="752665" indent="-130657" algn="l" defTabSz="89874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388" baseline="0">
                <a:solidFill>
                  <a:schemeClr val="tx1"/>
                </a:solidFill>
                <a:latin typeface="+mn-lt"/>
              </a:defRPr>
            </a:lvl7pPr>
            <a:lvl8pPr marL="752665" indent="-130657" algn="l" defTabSz="89874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388" baseline="0">
                <a:solidFill>
                  <a:schemeClr val="tx1"/>
                </a:solidFill>
                <a:latin typeface="+mn-lt"/>
              </a:defRPr>
            </a:lvl8pPr>
            <a:lvl9pPr marL="752665" indent="-130657" algn="l" defTabSz="89874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388" baseline="0">
                <a:solidFill>
                  <a:schemeClr val="tx1"/>
                </a:solidFill>
                <a:latin typeface="+mn-lt"/>
              </a:defRPr>
            </a:lvl9pPr>
          </a:lstStyle>
          <a:p>
            <a:pPr marL="374646" lvl="2" indent="-285750" defTabSz="457178">
              <a:lnSpc>
                <a:spcPct val="150000"/>
              </a:lnSpc>
              <a:buClr>
                <a:srgbClr val="C70920"/>
              </a:buClr>
              <a:buFont typeface="Arial" panose="020B0604020202020204" pitchFamily="34" charset="0"/>
              <a:buChar char="•"/>
            </a:pPr>
            <a:r>
              <a:rPr lang="en-US" sz="1800" kern="0" dirty="0">
                <a:solidFill>
                  <a:prstClr val="black">
                    <a:lumMod val="50000"/>
                  </a:prstClr>
                </a:solidFill>
                <a:latin typeface="Arial"/>
                <a:cs typeface="Arial"/>
              </a:rPr>
              <a:t>Use performance data to build relevant and differentiated offers for different customers</a:t>
            </a:r>
          </a:p>
          <a:p>
            <a:pPr marL="358757" lvl="2" indent="-269861" defTabSz="457178">
              <a:lnSpc>
                <a:spcPct val="150000"/>
              </a:lnSpc>
              <a:buClr>
                <a:srgbClr val="C70920"/>
              </a:buClr>
              <a:buFont typeface="Arial" charset="0"/>
              <a:buChar char="•"/>
            </a:pPr>
            <a:r>
              <a:rPr lang="en-US" sz="1800" kern="0" dirty="0">
                <a:solidFill>
                  <a:prstClr val="black">
                    <a:lumMod val="50000"/>
                  </a:prstClr>
                </a:solidFill>
                <a:latin typeface="Arial"/>
                <a:cs typeface="Arial"/>
              </a:rPr>
              <a:t>Fraud prevention capabilities</a:t>
            </a:r>
          </a:p>
          <a:p>
            <a:pPr marL="358757" lvl="2" indent="-269861" defTabSz="457178">
              <a:lnSpc>
                <a:spcPct val="150000"/>
              </a:lnSpc>
              <a:buClr>
                <a:srgbClr val="C70920"/>
              </a:buClr>
              <a:buFont typeface="Arial" charset="0"/>
              <a:buChar char="•"/>
            </a:pPr>
            <a:r>
              <a:rPr lang="en-US" sz="1800" kern="0" dirty="0">
                <a:solidFill>
                  <a:prstClr val="black">
                    <a:lumMod val="50000"/>
                  </a:prstClr>
                </a:solidFill>
                <a:latin typeface="Arial"/>
                <a:cs typeface="Arial"/>
              </a:rPr>
              <a:t>Customer tutorials</a:t>
            </a:r>
          </a:p>
          <a:p>
            <a:pPr marL="358757" lvl="2" indent="-269861" defTabSz="457178">
              <a:lnSpc>
                <a:spcPct val="150000"/>
              </a:lnSpc>
              <a:buClr>
                <a:srgbClr val="C70920"/>
              </a:buClr>
              <a:buFont typeface="Arial" charset="0"/>
              <a:buChar char="•"/>
            </a:pPr>
            <a:r>
              <a:rPr lang="en-US" sz="1800" kern="0" dirty="0">
                <a:solidFill>
                  <a:prstClr val="black">
                    <a:lumMod val="50000"/>
                  </a:prstClr>
                </a:solidFill>
                <a:latin typeface="Arial"/>
                <a:cs typeface="Arial"/>
              </a:rPr>
              <a:t>Customizable Terms and Conditions for each offer redemption</a:t>
            </a:r>
          </a:p>
        </p:txBody>
      </p:sp>
      <p:pic>
        <p:nvPicPr>
          <p:cNvPr id="15" name="Picture 14" descr="CLRAll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3175" y="965200"/>
            <a:ext cx="5572125" cy="557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629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267408" y="249381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125788" y="863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256196" y="143690"/>
            <a:ext cx="61383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Open Sans"/>
              </a:rPr>
              <a:t>“App within app” capability</a:t>
            </a:r>
            <a:endParaRPr lang="en-US" sz="2400" b="1" dirty="0">
              <a:latin typeface="Open Sans"/>
              <a:cs typeface="Open Sans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1201738" y="1736271"/>
            <a:ext cx="7446962" cy="3400518"/>
          </a:xfrm>
          <a:prstGeom prst="rect">
            <a:avLst/>
          </a:prstGeom>
          <a:ln>
            <a:noFill/>
          </a:ln>
        </p:spPr>
        <p:txBody>
          <a:bodyPr/>
          <a:lstStyle>
            <a:lvl1pPr algn="l" defTabSz="1196975" rtl="0" eaLnBrk="1" fontAlgn="base" hangingPunct="1"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defRPr lang="en-US" sz="2400" spc="-24" dirty="0">
                <a:solidFill>
                  <a:srgbClr val="404040"/>
                </a:solidFill>
                <a:latin typeface="Roboto" panose="02000000000000000000" pitchFamily="2" charset="0"/>
                <a:ea typeface="Roboto" panose="02000000000000000000" pitchFamily="2" charset="0"/>
                <a:cs typeface="Arial Unicode MS" pitchFamily="34" charset="-128"/>
                <a:sym typeface="Helvetica Neue LT Std 45 Light" charset="0"/>
              </a:defRPr>
            </a:lvl1pPr>
            <a:lvl2pPr marL="347663" indent="-347663" algn="l" defTabSz="1196975" rtl="0" eaLnBrk="1" fontAlgn="base" hangingPunct="1">
              <a:spcBef>
                <a:spcPts val="600"/>
              </a:spcBef>
              <a:spcAft>
                <a:spcPct val="0"/>
              </a:spcAft>
              <a:buSzPct val="100000"/>
              <a:buFont typeface="Arial" charset="0"/>
              <a:buChar char="•"/>
              <a:defRPr sz="2400">
                <a:solidFill>
                  <a:srgbClr val="404040"/>
                </a:solidFill>
                <a:latin typeface="Roboto" panose="02000000000000000000" pitchFamily="2" charset="0"/>
                <a:ea typeface="Roboto" panose="02000000000000000000" pitchFamily="2" charset="0"/>
                <a:cs typeface="Arial Unicode MS" pitchFamily="34" charset="-128"/>
              </a:defRPr>
            </a:lvl2pPr>
            <a:lvl3pPr marL="685800" indent="-287338" algn="l" defTabSz="1196975" rtl="0" eaLnBrk="1" fontAlgn="base" hangingPunct="1">
              <a:spcBef>
                <a:spcPts val="600"/>
              </a:spcBef>
              <a:spcAft>
                <a:spcPct val="0"/>
              </a:spcAft>
              <a:buSzPct val="100000"/>
              <a:buFont typeface="Arial" charset="0"/>
              <a:buChar char="–"/>
              <a:tabLst>
                <a:tab pos="685800" algn="l"/>
              </a:tabLst>
              <a:defRPr sz="2000">
                <a:solidFill>
                  <a:srgbClr val="404040"/>
                </a:solidFill>
                <a:latin typeface="Roboto" panose="02000000000000000000" pitchFamily="2" charset="0"/>
                <a:ea typeface="Roboto" panose="02000000000000000000" pitchFamily="2" charset="0"/>
                <a:cs typeface="Arial Unicode MS" pitchFamily="34" charset="-128"/>
              </a:defRPr>
            </a:lvl3pPr>
            <a:lvl4pPr marL="973138" indent="-228600" algn="l" defTabSz="1196975" rtl="0" eaLnBrk="1" fontAlgn="base" hangingPunct="1">
              <a:spcBef>
                <a:spcPts val="600"/>
              </a:spcBef>
              <a:spcAft>
                <a:spcPct val="0"/>
              </a:spcAft>
              <a:buSzPct val="100000"/>
              <a:buFont typeface="Courier New" charset="0"/>
              <a:buChar char="»"/>
              <a:defRPr>
                <a:solidFill>
                  <a:srgbClr val="404040"/>
                </a:solidFill>
                <a:latin typeface="Roboto" panose="02000000000000000000" pitchFamily="2" charset="0"/>
                <a:ea typeface="Roboto" panose="02000000000000000000" pitchFamily="2" charset="0"/>
                <a:cs typeface="Arial Unicode MS" pitchFamily="34" charset="-128"/>
              </a:defRPr>
            </a:lvl4pPr>
            <a:lvl5pPr marL="1003300" indent="-173038" algn="l" defTabSz="119697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solidFill>
                  <a:schemeClr val="tx2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1003554" indent="-174209" algn="l" defTabSz="1198329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867" baseline="0">
                <a:solidFill>
                  <a:schemeClr val="tx1"/>
                </a:solidFill>
                <a:latin typeface="+mn-lt"/>
              </a:defRPr>
            </a:lvl6pPr>
            <a:lvl7pPr marL="1003554" indent="-174209" algn="l" defTabSz="1198329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867" baseline="0">
                <a:solidFill>
                  <a:schemeClr val="tx1"/>
                </a:solidFill>
                <a:latin typeface="+mn-lt"/>
              </a:defRPr>
            </a:lvl7pPr>
            <a:lvl8pPr marL="1003554" indent="-174209" algn="l" defTabSz="1198329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867" baseline="0">
                <a:solidFill>
                  <a:schemeClr val="tx1"/>
                </a:solidFill>
                <a:latin typeface="+mn-lt"/>
              </a:defRPr>
            </a:lvl8pPr>
            <a:lvl9pPr marL="1003554" indent="-174209" algn="l" defTabSz="1198329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867" baseline="0">
                <a:solidFill>
                  <a:schemeClr val="tx1"/>
                </a:solidFill>
                <a:latin typeface="+mn-lt"/>
              </a:defRPr>
            </a:lvl9pPr>
          </a:lstStyle>
          <a:p>
            <a:pPr marL="176213"/>
            <a:r>
              <a:rPr lang="en-US" sz="1800" dirty="0">
                <a:solidFill>
                  <a:srgbClr val="000000"/>
                </a:solidFill>
                <a:latin typeface="Arial"/>
                <a:cs typeface="Arial"/>
              </a:rPr>
              <a:t>Use </a:t>
            </a:r>
            <a:r>
              <a:rPr lang="en-US" sz="1800" b="1" i="1" dirty="0">
                <a:solidFill>
                  <a:srgbClr val="000000"/>
                </a:solidFill>
                <a:latin typeface="Arial"/>
                <a:cs typeface="Arial"/>
              </a:rPr>
              <a:t>Smart Web Views </a:t>
            </a:r>
            <a:r>
              <a:rPr lang="en-US" sz="1800" dirty="0">
                <a:solidFill>
                  <a:srgbClr val="000000"/>
                </a:solidFill>
                <a:latin typeface="Arial"/>
                <a:cs typeface="Arial"/>
              </a:rPr>
              <a:t>to enhance the experience with your local apps.  </a:t>
            </a:r>
            <a:br>
              <a:rPr lang="en-US" sz="1800" dirty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800" dirty="0">
                <a:solidFill>
                  <a:srgbClr val="000000"/>
                </a:solidFill>
                <a:latin typeface="Arial"/>
                <a:cs typeface="Arial"/>
              </a:rPr>
              <a:t>No need to update GMA Lite. Build local apps that could include Advent Calendars, Lunar New Year games, GC driver games or Monopoly. </a:t>
            </a:r>
          </a:p>
          <a:p>
            <a:pPr marL="176213"/>
            <a:endParaRPr lang="en-US" sz="180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176213"/>
            <a:r>
              <a:rPr lang="en-US" sz="1800" dirty="0">
                <a:solidFill>
                  <a:srgbClr val="000000"/>
                </a:solidFill>
                <a:latin typeface="Arial"/>
                <a:cs typeface="Arial"/>
              </a:rPr>
              <a:t>Your agencies can incorporate exciting promotional functions using:</a:t>
            </a:r>
          </a:p>
          <a:p>
            <a:pPr marL="536575" lvl="2" indent="-360363">
              <a:buFont typeface="Arial" charset="0"/>
              <a:buChar char="•"/>
            </a:pPr>
            <a:r>
              <a:rPr lang="en-US" sz="1800" dirty="0">
                <a:solidFill>
                  <a:srgbClr val="000000"/>
                </a:solidFill>
                <a:latin typeface="Arial"/>
                <a:cs typeface="Arial"/>
              </a:rPr>
              <a:t>Access to Customer Data</a:t>
            </a:r>
          </a:p>
          <a:p>
            <a:pPr marL="536575" lvl="2" indent="-360363">
              <a:buFont typeface="Arial" charset="0"/>
              <a:buChar char="•"/>
            </a:pPr>
            <a:r>
              <a:rPr lang="en-US" sz="1800" dirty="0">
                <a:solidFill>
                  <a:srgbClr val="000000"/>
                </a:solidFill>
                <a:latin typeface="Arial"/>
                <a:cs typeface="Arial"/>
              </a:rPr>
              <a:t>Device Location Data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804818"/>
            <a:ext cx="7410969" cy="5447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250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267408" y="249381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125788" y="863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313898" y="259791"/>
            <a:ext cx="61383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Open Sans"/>
              </a:rPr>
              <a:t>Push Notification Capability</a:t>
            </a:r>
            <a:endParaRPr lang="en-US" sz="2400" b="1" dirty="0">
              <a:latin typeface="Open Sans"/>
              <a:cs typeface="Open Sans"/>
            </a:endParaRPr>
          </a:p>
        </p:txBody>
      </p:sp>
      <p:sp>
        <p:nvSpPr>
          <p:cNvPr id="14" name="Content Placeholder 4"/>
          <p:cNvSpPr txBox="1">
            <a:spLocks/>
          </p:cNvSpPr>
          <p:nvPr/>
        </p:nvSpPr>
        <p:spPr>
          <a:xfrm>
            <a:off x="7188237" y="1480851"/>
            <a:ext cx="4333838" cy="4251707"/>
          </a:xfrm>
          <a:prstGeom prst="rect">
            <a:avLst/>
          </a:prstGeom>
          <a:ln>
            <a:noFill/>
          </a:ln>
        </p:spPr>
        <p:txBody>
          <a:bodyPr lIns="91436" tIns="45718" rIns="91436" bIns="45718"/>
          <a:lstStyle>
            <a:lvl1pPr marL="0" indent="0" algn="l" defTabSz="898746" rtl="0" eaLnBrk="1" fontAlgn="base" hangingPunct="1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 typeface="Arial" charset="0"/>
              <a:defRPr lang="en-US" sz="1388" spc="-18" baseline="0" noProof="0" dirty="0" smtClean="0">
                <a:solidFill>
                  <a:schemeClr val="tx2"/>
                </a:solidFill>
                <a:effectLst/>
                <a:latin typeface="+mn-lt"/>
                <a:ea typeface="Arial Unicode MS" pitchFamily="34" charset="-128"/>
                <a:cs typeface="Arial Unicode MS" pitchFamily="34" charset="-128"/>
                <a:sym typeface="Helvetica Neue LT Std 45 Light"/>
              </a:defRPr>
            </a:lvl1pPr>
            <a:lvl2pPr marL="209190" indent="-209190" algn="l" defTabSz="898746" rtl="0" eaLnBrk="1" fontAlgn="base" hangingPunct="1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Wingdings" pitchFamily="2" charset="2"/>
              <a:buChar char="§"/>
              <a:defRPr sz="1388" baseline="0">
                <a:solidFill>
                  <a:schemeClr val="tx2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58951" indent="-262922" algn="l" defTabSz="898746" rtl="0" eaLnBrk="1" fontAlgn="base" hangingPunct="1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388" baseline="0">
                <a:solidFill>
                  <a:schemeClr val="tx2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16720" indent="-156183" algn="l" defTabSz="898746" rtl="0" eaLnBrk="1" fontAlgn="base" hangingPunct="1">
              <a:spcBef>
                <a:spcPct val="0"/>
              </a:spcBef>
              <a:spcAft>
                <a:spcPts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388" baseline="0">
                <a:solidFill>
                  <a:schemeClr val="tx2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52665" indent="-130657" algn="l" defTabSz="898746" rtl="0" eaLnBrk="1" fontAlgn="base" hangingPunct="1">
              <a:spcBef>
                <a:spcPct val="0"/>
              </a:spcBef>
              <a:spcAft>
                <a:spcPts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388" baseline="0">
                <a:solidFill>
                  <a:schemeClr val="tx2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52665" indent="-130657" algn="l" defTabSz="89874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388" baseline="0">
                <a:solidFill>
                  <a:schemeClr val="tx1"/>
                </a:solidFill>
                <a:latin typeface="+mn-lt"/>
              </a:defRPr>
            </a:lvl6pPr>
            <a:lvl7pPr marL="752665" indent="-130657" algn="l" defTabSz="89874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388" baseline="0">
                <a:solidFill>
                  <a:schemeClr val="tx1"/>
                </a:solidFill>
                <a:latin typeface="+mn-lt"/>
              </a:defRPr>
            </a:lvl7pPr>
            <a:lvl8pPr marL="752665" indent="-130657" algn="l" defTabSz="89874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388" baseline="0">
                <a:solidFill>
                  <a:schemeClr val="tx1"/>
                </a:solidFill>
                <a:latin typeface="+mn-lt"/>
              </a:defRPr>
            </a:lvl8pPr>
            <a:lvl9pPr marL="752665" indent="-130657" algn="l" defTabSz="89874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388" baseline="0">
                <a:solidFill>
                  <a:schemeClr val="tx1"/>
                </a:solidFill>
                <a:latin typeface="+mn-lt"/>
              </a:defRPr>
            </a:lvl9pPr>
          </a:lstStyle>
          <a:p>
            <a:pPr marL="374646" lvl="2" indent="-285750" defTabSz="457178">
              <a:lnSpc>
                <a:spcPct val="150000"/>
              </a:lnSpc>
              <a:buClr>
                <a:srgbClr val="C70920"/>
              </a:buClr>
              <a:buFont typeface="Arial" panose="020B0604020202020204" pitchFamily="34" charset="0"/>
              <a:buChar char="•"/>
            </a:pPr>
            <a:r>
              <a:rPr lang="en-US" sz="1800" kern="0" dirty="0">
                <a:solidFill>
                  <a:prstClr val="black">
                    <a:lumMod val="50000"/>
                  </a:prstClr>
                </a:solidFill>
                <a:latin typeface="Arial"/>
                <a:cs typeface="Arial"/>
              </a:rPr>
              <a:t>Targeted Push Notification for selected customer segments</a:t>
            </a:r>
          </a:p>
          <a:p>
            <a:pPr marL="374646" lvl="2" indent="-285750" defTabSz="457178">
              <a:lnSpc>
                <a:spcPct val="150000"/>
              </a:lnSpc>
              <a:buClr>
                <a:srgbClr val="C70920"/>
              </a:buClr>
              <a:buFont typeface="Arial" panose="020B0604020202020204" pitchFamily="34" charset="0"/>
              <a:buChar char="•"/>
            </a:pPr>
            <a:r>
              <a:rPr lang="en-US" sz="1800" kern="0" dirty="0">
                <a:solidFill>
                  <a:prstClr val="black">
                    <a:lumMod val="50000"/>
                  </a:prstClr>
                </a:solidFill>
                <a:latin typeface="Arial"/>
                <a:cs typeface="Arial"/>
              </a:rPr>
              <a:t>Supports both English and a local market language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0338" y="1313525"/>
            <a:ext cx="4503173" cy="989274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4523" y="2655449"/>
            <a:ext cx="4526296" cy="906864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26421" y="3914963"/>
            <a:ext cx="3761895" cy="960627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99814" y="5170498"/>
            <a:ext cx="3761895" cy="964444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842185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267408" y="249381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125788" y="863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313898" y="259791"/>
            <a:ext cx="61383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Open Sans"/>
              </a:rPr>
              <a:t>Profile Manager</a:t>
            </a:r>
            <a:endParaRPr lang="en-US" sz="2400" b="1" dirty="0">
              <a:latin typeface="Open Sans"/>
              <a:cs typeface="Open Sans"/>
            </a:endParaRPr>
          </a:p>
        </p:txBody>
      </p:sp>
      <p:sp>
        <p:nvSpPr>
          <p:cNvPr id="14" name="Content Placeholder 4"/>
          <p:cNvSpPr txBox="1">
            <a:spLocks/>
          </p:cNvSpPr>
          <p:nvPr/>
        </p:nvSpPr>
        <p:spPr>
          <a:xfrm>
            <a:off x="6761018" y="1480851"/>
            <a:ext cx="5080000" cy="4251707"/>
          </a:xfrm>
          <a:prstGeom prst="rect">
            <a:avLst/>
          </a:prstGeom>
          <a:ln>
            <a:noFill/>
          </a:ln>
        </p:spPr>
        <p:txBody>
          <a:bodyPr lIns="91436" tIns="45718" rIns="91436" bIns="45718"/>
          <a:lstStyle>
            <a:lvl1pPr marL="0" indent="0" algn="l" defTabSz="898746" rtl="0" eaLnBrk="1" fontAlgn="base" hangingPunct="1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 typeface="Arial" charset="0"/>
              <a:defRPr lang="en-US" sz="1388" spc="-18" baseline="0" noProof="0" dirty="0" smtClean="0">
                <a:solidFill>
                  <a:schemeClr val="tx2"/>
                </a:solidFill>
                <a:effectLst/>
                <a:latin typeface="+mn-lt"/>
                <a:ea typeface="Arial Unicode MS" pitchFamily="34" charset="-128"/>
                <a:cs typeface="Arial Unicode MS" pitchFamily="34" charset="-128"/>
                <a:sym typeface="Helvetica Neue LT Std 45 Light"/>
              </a:defRPr>
            </a:lvl1pPr>
            <a:lvl2pPr marL="209190" indent="-209190" algn="l" defTabSz="898746" rtl="0" eaLnBrk="1" fontAlgn="base" hangingPunct="1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Wingdings" pitchFamily="2" charset="2"/>
              <a:buChar char="§"/>
              <a:defRPr sz="1388" baseline="0">
                <a:solidFill>
                  <a:schemeClr val="tx2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58951" indent="-262922" algn="l" defTabSz="898746" rtl="0" eaLnBrk="1" fontAlgn="base" hangingPunct="1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388" baseline="0">
                <a:solidFill>
                  <a:schemeClr val="tx2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16720" indent="-156183" algn="l" defTabSz="898746" rtl="0" eaLnBrk="1" fontAlgn="base" hangingPunct="1">
              <a:spcBef>
                <a:spcPct val="0"/>
              </a:spcBef>
              <a:spcAft>
                <a:spcPts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388" baseline="0">
                <a:solidFill>
                  <a:schemeClr val="tx2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52665" indent="-130657" algn="l" defTabSz="898746" rtl="0" eaLnBrk="1" fontAlgn="base" hangingPunct="1">
              <a:spcBef>
                <a:spcPct val="0"/>
              </a:spcBef>
              <a:spcAft>
                <a:spcPts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388" baseline="0">
                <a:solidFill>
                  <a:schemeClr val="tx2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52665" indent="-130657" algn="l" defTabSz="89874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388" baseline="0">
                <a:solidFill>
                  <a:schemeClr val="tx1"/>
                </a:solidFill>
                <a:latin typeface="+mn-lt"/>
              </a:defRPr>
            </a:lvl6pPr>
            <a:lvl7pPr marL="752665" indent="-130657" algn="l" defTabSz="89874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388" baseline="0">
                <a:solidFill>
                  <a:schemeClr val="tx1"/>
                </a:solidFill>
                <a:latin typeface="+mn-lt"/>
              </a:defRPr>
            </a:lvl7pPr>
            <a:lvl8pPr marL="752665" indent="-130657" algn="l" defTabSz="89874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388" baseline="0">
                <a:solidFill>
                  <a:schemeClr val="tx1"/>
                </a:solidFill>
                <a:latin typeface="+mn-lt"/>
              </a:defRPr>
            </a:lvl8pPr>
            <a:lvl9pPr marL="752665" indent="-130657" algn="l" defTabSz="89874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388" baseline="0">
                <a:solidFill>
                  <a:schemeClr val="tx1"/>
                </a:solidFill>
                <a:latin typeface="+mn-lt"/>
              </a:defRPr>
            </a:lvl9pPr>
          </a:lstStyle>
          <a:p>
            <a:pPr marL="88896" lvl="2" indent="0" defTabSz="457178">
              <a:lnSpc>
                <a:spcPct val="150000"/>
              </a:lnSpc>
              <a:buClr>
                <a:srgbClr val="C70920"/>
              </a:buClr>
              <a:buNone/>
            </a:pPr>
            <a:r>
              <a:rPr lang="en-US" sz="1800" kern="0" dirty="0">
                <a:solidFill>
                  <a:prstClr val="black">
                    <a:lumMod val="50000"/>
                  </a:prstClr>
                </a:solidFill>
                <a:latin typeface="Arial"/>
                <a:cs typeface="Arial"/>
              </a:rPr>
              <a:t>Web version of My Account page</a:t>
            </a:r>
          </a:p>
          <a:p>
            <a:pPr marL="374646" lvl="2" indent="-285750" defTabSz="457178">
              <a:lnSpc>
                <a:spcPct val="150000"/>
              </a:lnSpc>
              <a:buClr>
                <a:srgbClr val="C70920"/>
              </a:buClr>
            </a:pPr>
            <a:r>
              <a:rPr lang="en-US" sz="1800" kern="0" dirty="0">
                <a:solidFill>
                  <a:prstClr val="black">
                    <a:lumMod val="50000"/>
                  </a:prstClr>
                </a:solidFill>
                <a:latin typeface="Arial"/>
                <a:cs typeface="Arial"/>
              </a:rPr>
              <a:t>Update Profile</a:t>
            </a:r>
          </a:p>
          <a:p>
            <a:pPr marL="374646" lvl="2" indent="-285750" defTabSz="457178">
              <a:lnSpc>
                <a:spcPct val="150000"/>
              </a:lnSpc>
              <a:buClr>
                <a:srgbClr val="C70920"/>
              </a:buClr>
            </a:pPr>
            <a:r>
              <a:rPr lang="en-US" sz="1800" kern="0" dirty="0">
                <a:solidFill>
                  <a:prstClr val="black">
                    <a:lumMod val="50000"/>
                  </a:prstClr>
                </a:solidFill>
                <a:latin typeface="Arial"/>
                <a:cs typeface="Arial"/>
              </a:rPr>
              <a:t>Reset Password</a:t>
            </a:r>
          </a:p>
          <a:p>
            <a:pPr marL="374646" lvl="2" indent="-285750" defTabSz="457178">
              <a:lnSpc>
                <a:spcPct val="150000"/>
              </a:lnSpc>
              <a:buClr>
                <a:srgbClr val="C70920"/>
              </a:buClr>
            </a:pPr>
            <a:r>
              <a:rPr lang="en-US" sz="1800" kern="0" dirty="0">
                <a:solidFill>
                  <a:prstClr val="black">
                    <a:lumMod val="50000"/>
                  </a:prstClr>
                </a:solidFill>
                <a:latin typeface="Arial"/>
                <a:cs typeface="Arial"/>
              </a:rPr>
              <a:t>Loyalty Consent</a:t>
            </a:r>
          </a:p>
          <a:p>
            <a:pPr marL="374646" lvl="2" indent="-285750" defTabSz="457178">
              <a:lnSpc>
                <a:spcPct val="150000"/>
              </a:lnSpc>
              <a:buClr>
                <a:srgbClr val="C70920"/>
              </a:buClr>
            </a:pPr>
            <a:r>
              <a:rPr lang="en-US" sz="1800" kern="0" dirty="0">
                <a:solidFill>
                  <a:prstClr val="black">
                    <a:lumMod val="50000"/>
                  </a:prstClr>
                </a:solidFill>
                <a:latin typeface="Arial"/>
                <a:cs typeface="Arial"/>
              </a:rPr>
              <a:t>Marketing communications consent switches</a:t>
            </a:r>
          </a:p>
          <a:p>
            <a:pPr marL="374646" lvl="2" indent="-285750" defTabSz="457178">
              <a:lnSpc>
                <a:spcPct val="150000"/>
              </a:lnSpc>
              <a:buClr>
                <a:srgbClr val="C70920"/>
              </a:buClr>
            </a:pPr>
            <a:r>
              <a:rPr lang="en-US" sz="1800" kern="0" dirty="0">
                <a:solidFill>
                  <a:prstClr val="black">
                    <a:lumMod val="50000"/>
                  </a:prstClr>
                </a:solidFill>
                <a:latin typeface="Arial"/>
                <a:cs typeface="Arial"/>
              </a:rPr>
              <a:t>Account Deletion</a:t>
            </a:r>
          </a:p>
          <a:p>
            <a:pPr marL="374646" lvl="2" indent="-285750" defTabSz="457178">
              <a:lnSpc>
                <a:spcPct val="150000"/>
              </a:lnSpc>
              <a:buClr>
                <a:srgbClr val="C70920"/>
              </a:buClr>
            </a:pPr>
            <a:endParaRPr lang="en-US" sz="1800" kern="0" dirty="0">
              <a:solidFill>
                <a:prstClr val="black">
                  <a:lumMod val="50000"/>
                </a:prstClr>
              </a:solidFill>
              <a:latin typeface="Arial"/>
              <a:cs typeface="Arial"/>
            </a:endParaRPr>
          </a:p>
          <a:p>
            <a:pPr marL="88896" lvl="2" indent="0" defTabSz="457178">
              <a:lnSpc>
                <a:spcPct val="150000"/>
              </a:lnSpc>
              <a:buClr>
                <a:srgbClr val="C70920"/>
              </a:buClr>
              <a:buNone/>
            </a:pPr>
            <a:r>
              <a:rPr lang="en-US" sz="1800" dirty="0">
                <a:solidFill>
                  <a:schemeClr val="tx1"/>
                </a:solidFill>
              </a:rPr>
              <a:t>It can be accessed at  </a:t>
            </a:r>
            <a:r>
              <a:rPr lang="en-US" sz="1800" dirty="0">
                <a:solidFill>
                  <a:schemeClr val="tx1"/>
                </a:solidFill>
                <a:hlinkClick r:id="rId3"/>
              </a:rPr>
              <a:t>https://mcdonaldsapps.com/en-GB/account</a:t>
            </a:r>
            <a:endParaRPr lang="en-US" sz="1800" kern="0" dirty="0">
              <a:solidFill>
                <a:schemeClr val="tx1"/>
              </a:solidFill>
              <a:cs typeface="Arial"/>
            </a:endParaRPr>
          </a:p>
          <a:p>
            <a:pPr marL="374646" lvl="2" indent="-285750" defTabSz="457178">
              <a:lnSpc>
                <a:spcPct val="150000"/>
              </a:lnSpc>
              <a:buClr>
                <a:srgbClr val="C70920"/>
              </a:buClr>
              <a:buFont typeface="Arial" panose="020B0604020202020204" pitchFamily="34" charset="0"/>
              <a:buChar char="•"/>
            </a:pPr>
            <a:endParaRPr lang="en-US" sz="1800" kern="0" dirty="0">
              <a:solidFill>
                <a:prstClr val="black">
                  <a:lumMod val="50000"/>
                </a:prstClr>
              </a:solidFill>
              <a:latin typeface="Arial"/>
              <a:cs typeface="Arial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B2F0D9E-ABAD-649A-D8B3-5AE2953B53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8877" y="909637"/>
            <a:ext cx="4929223" cy="4822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750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Feedback, questions?</a:t>
            </a:r>
          </a:p>
        </p:txBody>
      </p:sp>
    </p:spTree>
    <p:extLst>
      <p:ext uri="{BB962C8B-B14F-4D97-AF65-F5344CB8AC3E}">
        <p14:creationId xmlns:p14="http://schemas.microsoft.com/office/powerpoint/2010/main" val="2507703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88" y="0"/>
            <a:ext cx="12188825" cy="6858000"/>
          </a:xfrm>
          <a:prstGeom prst="rect">
            <a:avLst/>
          </a:prstGeom>
          <a:noFill/>
          <a:ln>
            <a:solidFill>
              <a:schemeClr val="bg1">
                <a:lumMod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Triangle 14"/>
          <p:cNvSpPr/>
          <p:nvPr/>
        </p:nvSpPr>
        <p:spPr>
          <a:xfrm flipH="1">
            <a:off x="10786923" y="6227449"/>
            <a:ext cx="1403489" cy="630552"/>
          </a:xfrm>
          <a:prstGeom prst="rtTriangle">
            <a:avLst/>
          </a:prstGeom>
          <a:solidFill>
            <a:srgbClr val="E0E8E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2175885" y="2883495"/>
            <a:ext cx="74505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accent2">
                    <a:lumMod val="75000"/>
                  </a:schemeClr>
                </a:solidFill>
                <a:latin typeface="Open Sans"/>
                <a:cs typeface="Arial Black"/>
              </a:rPr>
              <a:t>GMA Lite Overview</a:t>
            </a:r>
            <a:endParaRPr lang="en-US" sz="6000" b="1" dirty="0"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3731073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267408" y="249381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125788" y="863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399492" y="269730"/>
            <a:ext cx="61383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Open Sans"/>
                <a:cs typeface="Open Sans"/>
              </a:rPr>
              <a:t>What is GMA Lite ?</a:t>
            </a:r>
          </a:p>
        </p:txBody>
      </p:sp>
      <p:sp>
        <p:nvSpPr>
          <p:cNvPr id="18" name="Content Placeholder 4"/>
          <p:cNvSpPr txBox="1">
            <a:spLocks/>
          </p:cNvSpPr>
          <p:nvPr/>
        </p:nvSpPr>
        <p:spPr>
          <a:xfrm>
            <a:off x="4372428" y="2225974"/>
            <a:ext cx="7514771" cy="2270121"/>
          </a:xfrm>
          <a:prstGeom prst="rect">
            <a:avLst/>
          </a:prstGeom>
          <a:ln>
            <a:noFill/>
          </a:ln>
        </p:spPr>
        <p:txBody>
          <a:bodyPr lIns="91438" tIns="45719" rIns="91438" bIns="45719"/>
          <a:lstStyle>
            <a:lvl1pPr marL="0" indent="0" algn="l" defTabSz="898746" rtl="0" eaLnBrk="1" fontAlgn="base" hangingPunct="1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 typeface="Arial" charset="0"/>
              <a:defRPr lang="en-US" sz="1388" spc="-18" baseline="0" noProof="0" dirty="0" smtClean="0">
                <a:solidFill>
                  <a:schemeClr val="tx2"/>
                </a:solidFill>
                <a:effectLst/>
                <a:latin typeface="+mn-lt"/>
                <a:ea typeface="Arial Unicode MS" pitchFamily="34" charset="-128"/>
                <a:cs typeface="Arial Unicode MS" pitchFamily="34" charset="-128"/>
                <a:sym typeface="Helvetica Neue LT Std 45 Light"/>
              </a:defRPr>
            </a:lvl1pPr>
            <a:lvl2pPr marL="209190" indent="-209190" algn="l" defTabSz="898746" rtl="0" eaLnBrk="1" fontAlgn="base" hangingPunct="1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Wingdings" pitchFamily="2" charset="2"/>
              <a:buChar char="§"/>
              <a:defRPr sz="1388" baseline="0">
                <a:solidFill>
                  <a:schemeClr val="tx2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2pPr>
            <a:lvl3pPr marL="458951" indent="-262922" algn="l" defTabSz="898746" rtl="0" eaLnBrk="1" fontAlgn="base" hangingPunct="1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388" baseline="0">
                <a:solidFill>
                  <a:schemeClr val="tx2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3pPr>
            <a:lvl4pPr marL="616720" indent="-156183" algn="l" defTabSz="898746" rtl="0" eaLnBrk="1" fontAlgn="base" hangingPunct="1">
              <a:spcBef>
                <a:spcPct val="0"/>
              </a:spcBef>
              <a:spcAft>
                <a:spcPts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388" baseline="0">
                <a:solidFill>
                  <a:schemeClr val="tx2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4pPr>
            <a:lvl5pPr marL="752665" indent="-130657" algn="l" defTabSz="898746" rtl="0" eaLnBrk="1" fontAlgn="base" hangingPunct="1">
              <a:spcBef>
                <a:spcPct val="0"/>
              </a:spcBef>
              <a:spcAft>
                <a:spcPts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388" baseline="0">
                <a:solidFill>
                  <a:schemeClr val="tx2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752665" indent="-130657" algn="l" defTabSz="89874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388" baseline="0">
                <a:solidFill>
                  <a:schemeClr val="tx1"/>
                </a:solidFill>
                <a:latin typeface="+mn-lt"/>
              </a:defRPr>
            </a:lvl6pPr>
            <a:lvl7pPr marL="752665" indent="-130657" algn="l" defTabSz="89874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388" baseline="0">
                <a:solidFill>
                  <a:schemeClr val="tx1"/>
                </a:solidFill>
                <a:latin typeface="+mn-lt"/>
              </a:defRPr>
            </a:lvl7pPr>
            <a:lvl8pPr marL="752665" indent="-130657" algn="l" defTabSz="89874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388" baseline="0">
                <a:solidFill>
                  <a:schemeClr val="tx1"/>
                </a:solidFill>
                <a:latin typeface="+mn-lt"/>
              </a:defRPr>
            </a:lvl8pPr>
            <a:lvl9pPr marL="752665" indent="-130657" algn="l" defTabSz="898746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388" baseline="0">
                <a:solidFill>
                  <a:schemeClr val="tx1"/>
                </a:solidFill>
                <a:latin typeface="+mn-lt"/>
              </a:defRPr>
            </a:lvl9pPr>
          </a:lstStyle>
          <a:p>
            <a:pPr marL="88898" lvl="2" indent="0" defTabSz="457189">
              <a:buClrTx/>
              <a:buNone/>
            </a:pPr>
            <a:r>
              <a:rPr lang="en-US" sz="3200" kern="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An app that provides </a:t>
            </a:r>
            <a:r>
              <a:rPr lang="en-US" sz="3200" b="1" kern="0" dirty="0">
                <a:solidFill>
                  <a:srgbClr val="FF0000"/>
                </a:solidFill>
                <a:latin typeface="Arial"/>
                <a:cs typeface="Arial"/>
              </a:rPr>
              <a:t>targeted offers</a:t>
            </a:r>
            <a:r>
              <a:rPr lang="en-US" sz="3200" kern="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 and </a:t>
            </a:r>
            <a:r>
              <a:rPr lang="en-US" sz="3200" b="1" kern="0" dirty="0">
                <a:solidFill>
                  <a:srgbClr val="FF0000"/>
                </a:solidFill>
                <a:latin typeface="Arial"/>
                <a:cs typeface="Arial"/>
              </a:rPr>
              <a:t>engagement opportunities </a:t>
            </a:r>
            <a:r>
              <a:rPr lang="en-US" sz="3200" kern="0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with our customers to </a:t>
            </a:r>
            <a:r>
              <a:rPr lang="en-US" sz="3200" b="1" kern="0" dirty="0">
                <a:solidFill>
                  <a:srgbClr val="FF0000"/>
                </a:solidFill>
                <a:latin typeface="Arial"/>
                <a:cs typeface="Arial"/>
              </a:rPr>
              <a:t>drive GCs in our restaurants.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5205" y="1168215"/>
            <a:ext cx="2389909" cy="4779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655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267408" y="249381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125788" y="863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326598" y="259791"/>
            <a:ext cx="61383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Open Sans"/>
              </a:rPr>
              <a:t>Single App, Single Publisher Model</a:t>
            </a:r>
            <a:endParaRPr lang="en-US" sz="2400" b="1" dirty="0">
              <a:latin typeface="Open Sans"/>
              <a:cs typeface="Open Sans"/>
            </a:endParaRPr>
          </a:p>
        </p:txBody>
      </p:sp>
      <p:sp>
        <p:nvSpPr>
          <p:cNvPr id="70" name="Content Placeholder 1"/>
          <p:cNvSpPr txBox="1">
            <a:spLocks/>
          </p:cNvSpPr>
          <p:nvPr/>
        </p:nvSpPr>
        <p:spPr>
          <a:xfrm>
            <a:off x="1400275" y="1501748"/>
            <a:ext cx="10334525" cy="2299487"/>
          </a:xfrm>
          <a:prstGeom prst="rect">
            <a:avLst/>
          </a:prstGeom>
        </p:spPr>
        <p:txBody>
          <a:bodyPr/>
          <a:lstStyle>
            <a:lvl1pPr algn="l" defTabSz="1196975" rtl="0" eaLnBrk="1" fontAlgn="base" hangingPunct="1"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defRPr lang="en-US" sz="2400" spc="-24" dirty="0">
                <a:solidFill>
                  <a:srgbClr val="404040"/>
                </a:solidFill>
                <a:latin typeface="Roboto" panose="02000000000000000000" pitchFamily="2" charset="0"/>
                <a:ea typeface="Roboto" panose="02000000000000000000" pitchFamily="2" charset="0"/>
                <a:cs typeface="Arial Unicode MS" pitchFamily="34" charset="-128"/>
                <a:sym typeface="Helvetica Neue LT Std 45 Light" charset="0"/>
              </a:defRPr>
            </a:lvl1pPr>
            <a:lvl2pPr marL="347663" indent="-347663" algn="l" defTabSz="1196975" rtl="0" eaLnBrk="1" fontAlgn="base" hangingPunct="1">
              <a:spcBef>
                <a:spcPts val="600"/>
              </a:spcBef>
              <a:spcAft>
                <a:spcPct val="0"/>
              </a:spcAft>
              <a:buSzPct val="100000"/>
              <a:buFont typeface="Arial" charset="0"/>
              <a:buChar char="•"/>
              <a:defRPr sz="2400">
                <a:solidFill>
                  <a:srgbClr val="404040"/>
                </a:solidFill>
                <a:latin typeface="Roboto" panose="02000000000000000000" pitchFamily="2" charset="0"/>
                <a:ea typeface="Roboto" panose="02000000000000000000" pitchFamily="2" charset="0"/>
                <a:cs typeface="Arial Unicode MS" pitchFamily="34" charset="-128"/>
              </a:defRPr>
            </a:lvl2pPr>
            <a:lvl3pPr marL="685800" indent="-287338" algn="l" defTabSz="1196975" rtl="0" eaLnBrk="1" fontAlgn="base" hangingPunct="1">
              <a:spcBef>
                <a:spcPts val="600"/>
              </a:spcBef>
              <a:spcAft>
                <a:spcPct val="0"/>
              </a:spcAft>
              <a:buSzPct val="100000"/>
              <a:buFont typeface="Arial" charset="0"/>
              <a:buChar char="–"/>
              <a:tabLst>
                <a:tab pos="685800" algn="l"/>
              </a:tabLst>
              <a:defRPr sz="2000">
                <a:solidFill>
                  <a:srgbClr val="404040"/>
                </a:solidFill>
                <a:latin typeface="Roboto" panose="02000000000000000000" pitchFamily="2" charset="0"/>
                <a:ea typeface="Roboto" panose="02000000000000000000" pitchFamily="2" charset="0"/>
                <a:cs typeface="Arial Unicode MS" pitchFamily="34" charset="-128"/>
              </a:defRPr>
            </a:lvl3pPr>
            <a:lvl4pPr marL="973138" indent="-228600" algn="l" defTabSz="1196975" rtl="0" eaLnBrk="1" fontAlgn="base" hangingPunct="1">
              <a:spcBef>
                <a:spcPts val="600"/>
              </a:spcBef>
              <a:spcAft>
                <a:spcPct val="0"/>
              </a:spcAft>
              <a:buSzPct val="100000"/>
              <a:buFont typeface="Courier New" charset="0"/>
              <a:buChar char="»"/>
              <a:defRPr>
                <a:solidFill>
                  <a:srgbClr val="404040"/>
                </a:solidFill>
                <a:latin typeface="Roboto" panose="02000000000000000000" pitchFamily="2" charset="0"/>
                <a:ea typeface="Roboto" panose="02000000000000000000" pitchFamily="2" charset="0"/>
                <a:cs typeface="Arial Unicode MS" pitchFamily="34" charset="-128"/>
              </a:defRPr>
            </a:lvl4pPr>
            <a:lvl5pPr marL="1003300" indent="-173038" algn="l" defTabSz="119697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solidFill>
                  <a:schemeClr val="tx2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1003554" indent="-174209" algn="l" defTabSz="1198329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867" baseline="0">
                <a:solidFill>
                  <a:schemeClr val="tx1"/>
                </a:solidFill>
                <a:latin typeface="+mn-lt"/>
              </a:defRPr>
            </a:lvl6pPr>
            <a:lvl7pPr marL="1003554" indent="-174209" algn="l" defTabSz="1198329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867" baseline="0">
                <a:solidFill>
                  <a:schemeClr val="tx1"/>
                </a:solidFill>
                <a:latin typeface="+mn-lt"/>
              </a:defRPr>
            </a:lvl7pPr>
            <a:lvl8pPr marL="1003554" indent="-174209" algn="l" defTabSz="1198329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867" baseline="0">
                <a:solidFill>
                  <a:schemeClr val="tx1"/>
                </a:solidFill>
                <a:latin typeface="+mn-lt"/>
              </a:defRPr>
            </a:lvl8pPr>
            <a:lvl9pPr marL="1003554" indent="-174209" algn="l" defTabSz="1198329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867" baseline="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000" kern="0" dirty="0">
                <a:latin typeface="+mn-lt"/>
              </a:rPr>
              <a:t>GMA Lite is a </a:t>
            </a:r>
            <a:r>
              <a:rPr lang="en-US" sz="2000" b="1" kern="0" dirty="0">
                <a:latin typeface="+mn-lt"/>
              </a:rPr>
              <a:t>single global app for all market published by McDonald’s Global Markets</a:t>
            </a:r>
            <a:r>
              <a:rPr lang="en-US" sz="2000" kern="0" dirty="0">
                <a:latin typeface="+mn-lt"/>
              </a:rPr>
              <a:t>.  </a:t>
            </a:r>
          </a:p>
          <a:p>
            <a:r>
              <a:rPr lang="en-US" sz="1800" b="1" kern="0" dirty="0">
                <a:latin typeface="+mn-lt"/>
              </a:rPr>
              <a:t>Benefits</a:t>
            </a:r>
            <a:r>
              <a:rPr lang="en-US" sz="1800" kern="0" dirty="0">
                <a:latin typeface="+mn-lt"/>
              </a:rPr>
              <a:t>:</a:t>
            </a:r>
          </a:p>
          <a:p>
            <a:pPr marL="652455" lvl="1" indent="-304792">
              <a:buFont typeface="Arial" panose="020B0604020202020204" pitchFamily="34" charset="0"/>
              <a:buChar char="•"/>
            </a:pPr>
            <a:r>
              <a:rPr lang="en-US" sz="1600" kern="0" dirty="0">
                <a:latin typeface="+mn-lt"/>
              </a:rPr>
              <a:t>Every market gets access to upgraded with new functionality at the same time.</a:t>
            </a:r>
          </a:p>
          <a:p>
            <a:pPr marL="652455" lvl="1" indent="-304792">
              <a:buFont typeface="Arial" panose="020B0604020202020204" pitchFamily="34" charset="0"/>
              <a:buChar char="•"/>
            </a:pPr>
            <a:r>
              <a:rPr lang="en-US" sz="1600" kern="0" dirty="0">
                <a:latin typeface="+mn-lt"/>
              </a:rPr>
              <a:t>We can rapidly release updates on a more frequent schedule.</a:t>
            </a:r>
            <a:endParaRPr lang="en-US" sz="1867" kern="0" dirty="0">
              <a:latin typeface="+mn-lt"/>
            </a:endParaRPr>
          </a:p>
          <a:p>
            <a:pPr marL="652455" lvl="1" indent="-304792">
              <a:buFont typeface="Arial" panose="020B0604020202020204" pitchFamily="34" charset="0"/>
              <a:buChar char="•"/>
            </a:pPr>
            <a:r>
              <a:rPr lang="en-US" sz="1600" kern="0" dirty="0">
                <a:latin typeface="+mn-lt"/>
              </a:rPr>
              <a:t>Development time is focused on app improvements rather than individual market localization.</a:t>
            </a:r>
            <a:endParaRPr lang="en-US" sz="1867" kern="0" dirty="0">
              <a:latin typeface="+mn-lt"/>
            </a:endParaRPr>
          </a:p>
          <a:p>
            <a:pPr marL="652455" lvl="1" indent="-304792">
              <a:buFont typeface="Arial" panose="020B0604020202020204" pitchFamily="34" charset="0"/>
              <a:buChar char="•"/>
            </a:pPr>
            <a:r>
              <a:rPr lang="en-US" sz="1600" b="1" kern="0" dirty="0">
                <a:latin typeface="+mn-lt"/>
              </a:rPr>
              <a:t>Registered user don’t need to re-register to access another market’s GMA Lite app</a:t>
            </a:r>
            <a:endParaRPr lang="en-US" sz="1600" kern="0" dirty="0">
              <a:latin typeface="+mn-lt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1427358" y="3953635"/>
            <a:ext cx="10939749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b="1" kern="0" spc="-24" dirty="0">
                <a:solidFill>
                  <a:srgbClr val="404040"/>
                </a:solidFill>
                <a:latin typeface="+mn-lt"/>
                <a:ea typeface="Roboto" panose="02000000000000000000" pitchFamily="2" charset="0"/>
                <a:cs typeface="Arial Unicode MS" pitchFamily="34" charset="-128"/>
                <a:sym typeface="Helvetica Neue LT Std 45 Light" charset="0"/>
              </a:rPr>
              <a:t>Single instance of Plexure and the App Engine</a:t>
            </a:r>
          </a:p>
          <a:p>
            <a:pPr marL="64578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kern="0" spc="-24" dirty="0">
                <a:solidFill>
                  <a:srgbClr val="404040"/>
                </a:solidFill>
                <a:latin typeface="+mn-lt"/>
                <a:ea typeface="Roboto" panose="02000000000000000000" pitchFamily="2" charset="0"/>
                <a:cs typeface="Arial Unicode MS" pitchFamily="34" charset="-128"/>
                <a:sym typeface="Helvetica Neue LT Std 45 Light" charset="0"/>
              </a:rPr>
              <a:t>Fast - to deploy to markets as the backend is already setup</a:t>
            </a:r>
          </a:p>
          <a:p>
            <a:pPr marL="64578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kern="0" spc="-24" dirty="0">
                <a:solidFill>
                  <a:srgbClr val="404040"/>
                </a:solidFill>
                <a:latin typeface="+mn-lt"/>
                <a:ea typeface="Roboto" panose="02000000000000000000" pitchFamily="2" charset="0"/>
                <a:cs typeface="Arial Unicode MS" pitchFamily="34" charset="-128"/>
                <a:sym typeface="Helvetica Neue LT Std 45 Light" charset="0"/>
              </a:rPr>
              <a:t>Simple - to manage and support in the future</a:t>
            </a:r>
          </a:p>
          <a:p>
            <a:pPr marL="64578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kern="0" spc="-24" dirty="0">
                <a:solidFill>
                  <a:srgbClr val="404040"/>
                </a:solidFill>
                <a:latin typeface="+mn-lt"/>
                <a:ea typeface="Roboto" panose="02000000000000000000" pitchFamily="2" charset="0"/>
                <a:cs typeface="Arial Unicode MS" pitchFamily="34" charset="-128"/>
                <a:sym typeface="Helvetica Neue LT Std 45 Light" charset="0"/>
              </a:rPr>
              <a:t>Cheap - to run with no new setup fees or extra hosting fees for each new market</a:t>
            </a:r>
          </a:p>
          <a:p>
            <a:pPr marL="360030" lvl="1" indent="0">
              <a:lnSpc>
                <a:spcPct val="150000"/>
              </a:lnSpc>
              <a:buNone/>
            </a:pPr>
            <a:endParaRPr lang="en-US" sz="1600" kern="0" spc="-24" dirty="0">
              <a:solidFill>
                <a:srgbClr val="404040"/>
              </a:solidFill>
              <a:latin typeface="+mn-lt"/>
              <a:ea typeface="Roboto" panose="02000000000000000000" pitchFamily="2" charset="0"/>
              <a:cs typeface="Arial Unicode MS" pitchFamily="34" charset="-128"/>
              <a:sym typeface="Helvetica Neue LT Std 45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8158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267408" y="249381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125788" y="863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377398" y="259791"/>
            <a:ext cx="61383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Open Sans"/>
              </a:rPr>
              <a:t>Demo</a:t>
            </a:r>
            <a:endParaRPr lang="en-US" sz="2400" b="1" dirty="0">
              <a:latin typeface="Open Sans"/>
              <a:cs typeface="Open Sans"/>
            </a:endParaRPr>
          </a:p>
        </p:txBody>
      </p:sp>
      <p:pic>
        <p:nvPicPr>
          <p:cNvPr id="17" name="Picture 16" descr="NutritionAll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4268" y="1045649"/>
            <a:ext cx="5491676" cy="5491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426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267408" y="249381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125788" y="863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288498" y="259791"/>
            <a:ext cx="61383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Open Sans"/>
              </a:rPr>
              <a:t>Market Picker</a:t>
            </a:r>
            <a:endParaRPr lang="en-US" sz="2400" b="1" dirty="0">
              <a:latin typeface="Open Sans"/>
              <a:cs typeface="Open Sans"/>
            </a:endParaRPr>
          </a:p>
        </p:txBody>
      </p:sp>
      <p:sp>
        <p:nvSpPr>
          <p:cNvPr id="17" name="Text Placeholder 2"/>
          <p:cNvSpPr txBox="1">
            <a:spLocks/>
          </p:cNvSpPr>
          <p:nvPr/>
        </p:nvSpPr>
        <p:spPr>
          <a:xfrm>
            <a:off x="904973" y="1705975"/>
            <a:ext cx="4826524" cy="4812799"/>
          </a:xfrm>
          <a:prstGeom prst="rect">
            <a:avLst/>
          </a:prstGeom>
        </p:spPr>
        <p:txBody>
          <a:bodyPr/>
          <a:lstStyle>
            <a:lvl1pPr algn="l" defTabSz="1196975" rtl="0" eaLnBrk="1" fontAlgn="base" hangingPunct="1"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defRPr lang="en-US" sz="2400" spc="-24" dirty="0">
                <a:solidFill>
                  <a:srgbClr val="404040"/>
                </a:solidFill>
                <a:latin typeface="Roboto" panose="02000000000000000000" pitchFamily="2" charset="0"/>
                <a:ea typeface="Roboto" panose="02000000000000000000" pitchFamily="2" charset="0"/>
                <a:cs typeface="Arial Unicode MS" pitchFamily="34" charset="-128"/>
                <a:sym typeface="Helvetica Neue LT Std 45 Light" charset="0"/>
              </a:defRPr>
            </a:lvl1pPr>
            <a:lvl2pPr marL="347663" indent="-347663" algn="l" defTabSz="1196975" rtl="0" eaLnBrk="1" fontAlgn="base" hangingPunct="1">
              <a:spcBef>
                <a:spcPts val="600"/>
              </a:spcBef>
              <a:spcAft>
                <a:spcPct val="0"/>
              </a:spcAft>
              <a:buSzPct val="100000"/>
              <a:buFont typeface="Arial" charset="0"/>
              <a:buChar char="•"/>
              <a:defRPr sz="2400">
                <a:solidFill>
                  <a:srgbClr val="404040"/>
                </a:solidFill>
                <a:latin typeface="Roboto" panose="02000000000000000000" pitchFamily="2" charset="0"/>
                <a:ea typeface="Roboto" panose="02000000000000000000" pitchFamily="2" charset="0"/>
                <a:cs typeface="Arial Unicode MS" pitchFamily="34" charset="-128"/>
              </a:defRPr>
            </a:lvl2pPr>
            <a:lvl3pPr marL="685800" indent="-287338" algn="l" defTabSz="1196975" rtl="0" eaLnBrk="1" fontAlgn="base" hangingPunct="1">
              <a:spcBef>
                <a:spcPts val="600"/>
              </a:spcBef>
              <a:spcAft>
                <a:spcPct val="0"/>
              </a:spcAft>
              <a:buSzPct val="100000"/>
              <a:buFont typeface="Arial" charset="0"/>
              <a:buChar char="–"/>
              <a:tabLst>
                <a:tab pos="685800" algn="l"/>
              </a:tabLst>
              <a:defRPr sz="2000">
                <a:solidFill>
                  <a:srgbClr val="404040"/>
                </a:solidFill>
                <a:latin typeface="Roboto" panose="02000000000000000000" pitchFamily="2" charset="0"/>
                <a:ea typeface="Roboto" panose="02000000000000000000" pitchFamily="2" charset="0"/>
                <a:cs typeface="Arial Unicode MS" pitchFamily="34" charset="-128"/>
              </a:defRPr>
            </a:lvl3pPr>
            <a:lvl4pPr marL="973138" indent="-228600" algn="l" defTabSz="1196975" rtl="0" eaLnBrk="1" fontAlgn="base" hangingPunct="1">
              <a:spcBef>
                <a:spcPts val="600"/>
              </a:spcBef>
              <a:spcAft>
                <a:spcPct val="0"/>
              </a:spcAft>
              <a:buSzPct val="100000"/>
              <a:buFont typeface="Courier New" charset="0"/>
              <a:buChar char="»"/>
              <a:defRPr>
                <a:solidFill>
                  <a:srgbClr val="404040"/>
                </a:solidFill>
                <a:latin typeface="Roboto" panose="02000000000000000000" pitchFamily="2" charset="0"/>
                <a:ea typeface="Roboto" panose="02000000000000000000" pitchFamily="2" charset="0"/>
                <a:cs typeface="Arial Unicode MS" pitchFamily="34" charset="-128"/>
              </a:defRPr>
            </a:lvl4pPr>
            <a:lvl5pPr marL="1003300" indent="-173038" algn="l" defTabSz="119697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solidFill>
                  <a:schemeClr val="tx2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1003554" indent="-174209" algn="l" defTabSz="1198329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867" baseline="0">
                <a:solidFill>
                  <a:schemeClr val="tx1"/>
                </a:solidFill>
                <a:latin typeface="+mn-lt"/>
              </a:defRPr>
            </a:lvl6pPr>
            <a:lvl7pPr marL="1003554" indent="-174209" algn="l" defTabSz="1198329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867" baseline="0">
                <a:solidFill>
                  <a:schemeClr val="tx1"/>
                </a:solidFill>
                <a:latin typeface="+mn-lt"/>
              </a:defRPr>
            </a:lvl7pPr>
            <a:lvl8pPr marL="1003554" indent="-174209" algn="l" defTabSz="1198329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867" baseline="0">
                <a:solidFill>
                  <a:schemeClr val="tx1"/>
                </a:solidFill>
                <a:latin typeface="+mn-lt"/>
              </a:defRPr>
            </a:lvl8pPr>
            <a:lvl9pPr marL="1003554" indent="-174209" algn="l" defTabSz="1198329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867" baseline="0">
                <a:solidFill>
                  <a:schemeClr val="tx1"/>
                </a:solidFill>
                <a:latin typeface="+mn-lt"/>
              </a:defRPr>
            </a:lvl9pPr>
          </a:lstStyle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kern="0" dirty="0">
                <a:latin typeface="+mj-lt"/>
              </a:rPr>
              <a:t>Customer chooses the country/region that they want to use the app in, first time they download the app</a:t>
            </a:r>
          </a:p>
          <a:p>
            <a:pPr algn="just">
              <a:lnSpc>
                <a:spcPct val="150000"/>
              </a:lnSpc>
            </a:pPr>
            <a:endParaRPr lang="en-US" sz="1800" kern="0" dirty="0">
              <a:latin typeface="+mj-lt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kern="0" dirty="0">
                <a:latin typeface="+mj-lt"/>
              </a:rPr>
              <a:t>Market picker can also be selected from the side menu which allows customers to switch to an entirely different country without downloading a new app. </a:t>
            </a:r>
          </a:p>
          <a:p>
            <a:pPr algn="just">
              <a:lnSpc>
                <a:spcPct val="150000"/>
              </a:lnSpc>
            </a:pPr>
            <a:endParaRPr lang="en-US" sz="1800" kern="0" dirty="0">
              <a:latin typeface="+mj-lt"/>
            </a:endParaRPr>
          </a:p>
          <a:p>
            <a:pPr algn="just">
              <a:lnSpc>
                <a:spcPct val="150000"/>
              </a:lnSpc>
            </a:pPr>
            <a:br>
              <a:rPr lang="en-US" sz="1800" kern="0" dirty="0">
                <a:latin typeface="+mj-lt"/>
              </a:rPr>
            </a:br>
            <a:endParaRPr lang="en-US" sz="1800" kern="0" dirty="0">
              <a:latin typeface="+mj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7390" y="1464969"/>
            <a:ext cx="2339109" cy="467821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5245" y="1501914"/>
            <a:ext cx="2302164" cy="4604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194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267408" y="249381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125788" y="863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390098" y="259791"/>
            <a:ext cx="61383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Open Sans"/>
              </a:rPr>
              <a:t>Switching to Different Market</a:t>
            </a:r>
            <a:endParaRPr lang="en-US" sz="2400" b="1" dirty="0">
              <a:latin typeface="Open Sans"/>
              <a:cs typeface="Open Sans"/>
            </a:endParaRPr>
          </a:p>
        </p:txBody>
      </p:sp>
      <p:sp>
        <p:nvSpPr>
          <p:cNvPr id="14" name="Text Placeholder 2"/>
          <p:cNvSpPr txBox="1">
            <a:spLocks/>
          </p:cNvSpPr>
          <p:nvPr/>
        </p:nvSpPr>
        <p:spPr>
          <a:xfrm>
            <a:off x="1409259" y="2356073"/>
            <a:ext cx="7236006" cy="2639999"/>
          </a:xfrm>
          <a:prstGeom prst="rect">
            <a:avLst/>
          </a:prstGeom>
        </p:spPr>
        <p:txBody>
          <a:bodyPr/>
          <a:lstStyle>
            <a:lvl1pPr algn="l" defTabSz="1196975" rtl="0" eaLnBrk="1" fontAlgn="base" hangingPunct="1"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defRPr lang="en-US" sz="2400" spc="-24" dirty="0">
                <a:solidFill>
                  <a:srgbClr val="404040"/>
                </a:solidFill>
                <a:latin typeface="Roboto" panose="02000000000000000000" pitchFamily="2" charset="0"/>
                <a:ea typeface="Roboto" panose="02000000000000000000" pitchFamily="2" charset="0"/>
                <a:cs typeface="Arial Unicode MS" pitchFamily="34" charset="-128"/>
                <a:sym typeface="Helvetica Neue LT Std 45 Light" charset="0"/>
              </a:defRPr>
            </a:lvl1pPr>
            <a:lvl2pPr marL="347663" indent="-347663" algn="l" defTabSz="1196975" rtl="0" eaLnBrk="1" fontAlgn="base" hangingPunct="1">
              <a:spcBef>
                <a:spcPts val="600"/>
              </a:spcBef>
              <a:spcAft>
                <a:spcPct val="0"/>
              </a:spcAft>
              <a:buSzPct val="100000"/>
              <a:buFont typeface="Arial" charset="0"/>
              <a:buChar char="•"/>
              <a:defRPr sz="2400">
                <a:solidFill>
                  <a:srgbClr val="404040"/>
                </a:solidFill>
                <a:latin typeface="Roboto" panose="02000000000000000000" pitchFamily="2" charset="0"/>
                <a:ea typeface="Roboto" panose="02000000000000000000" pitchFamily="2" charset="0"/>
                <a:cs typeface="Arial Unicode MS" pitchFamily="34" charset="-128"/>
              </a:defRPr>
            </a:lvl2pPr>
            <a:lvl3pPr marL="685800" indent="-287338" algn="l" defTabSz="1196975" rtl="0" eaLnBrk="1" fontAlgn="base" hangingPunct="1">
              <a:spcBef>
                <a:spcPts val="600"/>
              </a:spcBef>
              <a:spcAft>
                <a:spcPct val="0"/>
              </a:spcAft>
              <a:buSzPct val="100000"/>
              <a:buFont typeface="Arial" charset="0"/>
              <a:buChar char="–"/>
              <a:tabLst>
                <a:tab pos="685800" algn="l"/>
              </a:tabLst>
              <a:defRPr sz="2000">
                <a:solidFill>
                  <a:srgbClr val="404040"/>
                </a:solidFill>
                <a:latin typeface="Roboto" panose="02000000000000000000" pitchFamily="2" charset="0"/>
                <a:ea typeface="Roboto" panose="02000000000000000000" pitchFamily="2" charset="0"/>
                <a:cs typeface="Arial Unicode MS" pitchFamily="34" charset="-128"/>
              </a:defRPr>
            </a:lvl3pPr>
            <a:lvl4pPr marL="973138" indent="-228600" algn="l" defTabSz="1196975" rtl="0" eaLnBrk="1" fontAlgn="base" hangingPunct="1">
              <a:spcBef>
                <a:spcPts val="600"/>
              </a:spcBef>
              <a:spcAft>
                <a:spcPct val="0"/>
              </a:spcAft>
              <a:buSzPct val="100000"/>
              <a:buFont typeface="Courier New" charset="0"/>
              <a:buChar char="»"/>
              <a:defRPr>
                <a:solidFill>
                  <a:srgbClr val="404040"/>
                </a:solidFill>
                <a:latin typeface="Roboto" panose="02000000000000000000" pitchFamily="2" charset="0"/>
                <a:ea typeface="Roboto" panose="02000000000000000000" pitchFamily="2" charset="0"/>
                <a:cs typeface="Arial Unicode MS" pitchFamily="34" charset="-128"/>
              </a:defRPr>
            </a:lvl4pPr>
            <a:lvl5pPr marL="1003300" indent="-173038" algn="l" defTabSz="119697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solidFill>
                  <a:schemeClr val="tx2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1003554" indent="-174209" algn="l" defTabSz="1198329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867" baseline="0">
                <a:solidFill>
                  <a:schemeClr val="tx1"/>
                </a:solidFill>
                <a:latin typeface="+mn-lt"/>
              </a:defRPr>
            </a:lvl6pPr>
            <a:lvl7pPr marL="1003554" indent="-174209" algn="l" defTabSz="1198329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867" baseline="0">
                <a:solidFill>
                  <a:schemeClr val="tx1"/>
                </a:solidFill>
                <a:latin typeface="+mn-lt"/>
              </a:defRPr>
            </a:lvl7pPr>
            <a:lvl8pPr marL="1003554" indent="-174209" algn="l" defTabSz="1198329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867" baseline="0">
                <a:solidFill>
                  <a:schemeClr val="tx1"/>
                </a:solidFill>
                <a:latin typeface="+mn-lt"/>
              </a:defRPr>
            </a:lvl8pPr>
            <a:lvl9pPr marL="1003554" indent="-174209" algn="l" defTabSz="1198329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867" baseline="0">
                <a:solidFill>
                  <a:schemeClr val="tx1"/>
                </a:solidFill>
                <a:latin typeface="+mn-lt"/>
              </a:defRPr>
            </a:lvl9pPr>
          </a:lstStyle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kern="0" dirty="0">
                <a:latin typeface="+mj-lt"/>
              </a:rPr>
              <a:t>When switching from sidebar -</a:t>
            </a:r>
          </a:p>
          <a:p>
            <a:pPr lvl="1" indent="0" algn="just">
              <a:lnSpc>
                <a:spcPct val="150000"/>
              </a:lnSpc>
              <a:buFont typeface="Arial" charset="0"/>
              <a:buNone/>
            </a:pPr>
            <a:r>
              <a:rPr lang="en-US" sz="1800" kern="0" dirty="0">
                <a:latin typeface="+mj-lt"/>
              </a:rPr>
              <a:t>Customer account remains the same and they remain logged-in but they must accept the new market's Terms and Conditions, Privacy Policy and Age Restrictions before they can continue </a:t>
            </a:r>
          </a:p>
          <a:p>
            <a:pPr algn="just">
              <a:lnSpc>
                <a:spcPct val="150000"/>
              </a:lnSpc>
            </a:pPr>
            <a:br>
              <a:rPr lang="en-US" sz="1800" kern="0" dirty="0">
                <a:latin typeface="+mj-lt"/>
              </a:rPr>
            </a:br>
            <a:endParaRPr lang="en-US" sz="1800" kern="0" dirty="0">
              <a:latin typeface="+mj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0405" y="1431636"/>
            <a:ext cx="2244437" cy="4488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0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267408" y="249381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125788" y="863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339298" y="259791"/>
            <a:ext cx="61383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Open Sans"/>
              </a:rPr>
              <a:t>Onboarding Carousel</a:t>
            </a:r>
            <a:endParaRPr lang="en-US" sz="2400" b="1" dirty="0">
              <a:latin typeface="Open Sans"/>
              <a:cs typeface="Open Sans"/>
            </a:endParaRPr>
          </a:p>
        </p:txBody>
      </p:sp>
      <p:sp>
        <p:nvSpPr>
          <p:cNvPr id="14" name="Text Placeholder 2"/>
          <p:cNvSpPr txBox="1">
            <a:spLocks/>
          </p:cNvSpPr>
          <p:nvPr/>
        </p:nvSpPr>
        <p:spPr>
          <a:xfrm>
            <a:off x="1364698" y="1196340"/>
            <a:ext cx="2928836" cy="5039360"/>
          </a:xfrm>
          <a:prstGeom prst="rect">
            <a:avLst/>
          </a:prstGeom>
        </p:spPr>
        <p:txBody>
          <a:bodyPr/>
          <a:lstStyle>
            <a:lvl1pPr algn="l" defTabSz="1196975" rtl="0" eaLnBrk="1" fontAlgn="base" hangingPunct="1"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defRPr lang="en-US" sz="2400" spc="-24" dirty="0">
                <a:solidFill>
                  <a:srgbClr val="404040"/>
                </a:solidFill>
                <a:latin typeface="Roboto" panose="02000000000000000000" pitchFamily="2" charset="0"/>
                <a:ea typeface="Roboto" panose="02000000000000000000" pitchFamily="2" charset="0"/>
                <a:cs typeface="Arial Unicode MS" pitchFamily="34" charset="-128"/>
                <a:sym typeface="Helvetica Neue LT Std 45 Light" charset="0"/>
              </a:defRPr>
            </a:lvl1pPr>
            <a:lvl2pPr marL="347663" indent="-347663" algn="l" defTabSz="1196975" rtl="0" eaLnBrk="1" fontAlgn="base" hangingPunct="1">
              <a:spcBef>
                <a:spcPts val="600"/>
              </a:spcBef>
              <a:spcAft>
                <a:spcPct val="0"/>
              </a:spcAft>
              <a:buSzPct val="100000"/>
              <a:buFont typeface="Arial" charset="0"/>
              <a:buChar char="•"/>
              <a:defRPr sz="2400">
                <a:solidFill>
                  <a:srgbClr val="404040"/>
                </a:solidFill>
                <a:latin typeface="Roboto" panose="02000000000000000000" pitchFamily="2" charset="0"/>
                <a:ea typeface="Roboto" panose="02000000000000000000" pitchFamily="2" charset="0"/>
                <a:cs typeface="Arial Unicode MS" pitchFamily="34" charset="-128"/>
              </a:defRPr>
            </a:lvl2pPr>
            <a:lvl3pPr marL="685800" indent="-287338" algn="l" defTabSz="1196975" rtl="0" eaLnBrk="1" fontAlgn="base" hangingPunct="1">
              <a:spcBef>
                <a:spcPts val="600"/>
              </a:spcBef>
              <a:spcAft>
                <a:spcPct val="0"/>
              </a:spcAft>
              <a:buSzPct val="100000"/>
              <a:buFont typeface="Arial" charset="0"/>
              <a:buChar char="–"/>
              <a:tabLst>
                <a:tab pos="685800" algn="l"/>
              </a:tabLst>
              <a:defRPr sz="2000">
                <a:solidFill>
                  <a:srgbClr val="404040"/>
                </a:solidFill>
                <a:latin typeface="Roboto" panose="02000000000000000000" pitchFamily="2" charset="0"/>
                <a:ea typeface="Roboto" panose="02000000000000000000" pitchFamily="2" charset="0"/>
                <a:cs typeface="Arial Unicode MS" pitchFamily="34" charset="-128"/>
              </a:defRPr>
            </a:lvl3pPr>
            <a:lvl4pPr marL="973138" indent="-228600" algn="l" defTabSz="1196975" rtl="0" eaLnBrk="1" fontAlgn="base" hangingPunct="1">
              <a:spcBef>
                <a:spcPts val="600"/>
              </a:spcBef>
              <a:spcAft>
                <a:spcPct val="0"/>
              </a:spcAft>
              <a:buSzPct val="100000"/>
              <a:buFont typeface="Courier New" charset="0"/>
              <a:buChar char="»"/>
              <a:defRPr>
                <a:solidFill>
                  <a:srgbClr val="404040"/>
                </a:solidFill>
                <a:latin typeface="Roboto" panose="02000000000000000000" pitchFamily="2" charset="0"/>
                <a:ea typeface="Roboto" panose="02000000000000000000" pitchFamily="2" charset="0"/>
                <a:cs typeface="Arial Unicode MS" pitchFamily="34" charset="-128"/>
              </a:defRPr>
            </a:lvl4pPr>
            <a:lvl5pPr marL="1003300" indent="-173038" algn="l" defTabSz="119697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solidFill>
                  <a:schemeClr val="tx2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1003554" indent="-174209" algn="l" defTabSz="1198329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867" baseline="0">
                <a:solidFill>
                  <a:schemeClr val="tx1"/>
                </a:solidFill>
                <a:latin typeface="+mn-lt"/>
              </a:defRPr>
            </a:lvl6pPr>
            <a:lvl7pPr marL="1003554" indent="-174209" algn="l" defTabSz="1198329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867" baseline="0">
                <a:solidFill>
                  <a:schemeClr val="tx1"/>
                </a:solidFill>
                <a:latin typeface="+mn-lt"/>
              </a:defRPr>
            </a:lvl7pPr>
            <a:lvl8pPr marL="1003554" indent="-174209" algn="l" defTabSz="1198329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867" baseline="0">
                <a:solidFill>
                  <a:schemeClr val="tx1"/>
                </a:solidFill>
                <a:latin typeface="+mn-lt"/>
              </a:defRPr>
            </a:lvl8pPr>
            <a:lvl9pPr marL="1003554" indent="-174209" algn="l" defTabSz="1198329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867" baseline="0">
                <a:solidFill>
                  <a:schemeClr val="tx1"/>
                </a:solidFill>
                <a:latin typeface="+mn-lt"/>
              </a:defRPr>
            </a:lvl9pPr>
          </a:lstStyle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kern="0" dirty="0">
                <a:latin typeface="+mj-lt"/>
              </a:rPr>
              <a:t>A collection of views with an image, a title, some summary text and a button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kern="0" dirty="0">
                <a:latin typeface="+mj-lt"/>
              </a:rPr>
              <a:t>Great place to ask customers if they want to permit the McDonald's app to access the device's location and send the customer push notifications</a:t>
            </a:r>
          </a:p>
          <a:p>
            <a:pPr algn="just">
              <a:lnSpc>
                <a:spcPct val="150000"/>
              </a:lnSpc>
            </a:pPr>
            <a:br>
              <a:rPr lang="en-US" sz="1800" kern="0" dirty="0">
                <a:latin typeface="+mj-lt"/>
              </a:rPr>
            </a:br>
            <a:endParaRPr lang="en-US" sz="1800" kern="0" dirty="0">
              <a:latin typeface="+mj-lt"/>
            </a:endParaRPr>
          </a:p>
        </p:txBody>
      </p:sp>
      <p:sp>
        <p:nvSpPr>
          <p:cNvPr id="26" name="Text Placeholder 2"/>
          <p:cNvSpPr txBox="1">
            <a:spLocks/>
          </p:cNvSpPr>
          <p:nvPr/>
        </p:nvSpPr>
        <p:spPr>
          <a:xfrm>
            <a:off x="4944795" y="5669281"/>
            <a:ext cx="1965288" cy="456282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algn="l" defTabSz="1196975" rtl="0" eaLnBrk="1" fontAlgn="base" hangingPunct="1"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defRPr lang="en-US" sz="2400" spc="-24" dirty="0">
                <a:solidFill>
                  <a:srgbClr val="404040"/>
                </a:solidFill>
                <a:latin typeface="Roboto" panose="02000000000000000000" pitchFamily="2" charset="0"/>
                <a:ea typeface="Roboto" panose="02000000000000000000" pitchFamily="2" charset="0"/>
                <a:cs typeface="Arial Unicode MS" pitchFamily="34" charset="-128"/>
                <a:sym typeface="Helvetica Neue LT Std 45 Light" charset="0"/>
              </a:defRPr>
            </a:lvl1pPr>
            <a:lvl2pPr marL="347663" indent="-347663" algn="l" defTabSz="1196975" rtl="0" eaLnBrk="1" fontAlgn="base" hangingPunct="1">
              <a:spcBef>
                <a:spcPts val="600"/>
              </a:spcBef>
              <a:spcAft>
                <a:spcPct val="0"/>
              </a:spcAft>
              <a:buSzPct val="100000"/>
              <a:buFont typeface="Arial" charset="0"/>
              <a:buChar char="•"/>
              <a:defRPr sz="2400">
                <a:solidFill>
                  <a:srgbClr val="404040"/>
                </a:solidFill>
                <a:latin typeface="Roboto" panose="02000000000000000000" pitchFamily="2" charset="0"/>
                <a:ea typeface="Roboto" panose="02000000000000000000" pitchFamily="2" charset="0"/>
                <a:cs typeface="Arial Unicode MS" pitchFamily="34" charset="-128"/>
              </a:defRPr>
            </a:lvl2pPr>
            <a:lvl3pPr marL="685800" indent="-287338" algn="l" defTabSz="1196975" rtl="0" eaLnBrk="1" fontAlgn="base" hangingPunct="1">
              <a:spcBef>
                <a:spcPts val="600"/>
              </a:spcBef>
              <a:spcAft>
                <a:spcPct val="0"/>
              </a:spcAft>
              <a:buSzPct val="100000"/>
              <a:buFont typeface="Arial" charset="0"/>
              <a:buChar char="–"/>
              <a:tabLst>
                <a:tab pos="685800" algn="l"/>
              </a:tabLst>
              <a:defRPr sz="2000">
                <a:solidFill>
                  <a:srgbClr val="404040"/>
                </a:solidFill>
                <a:latin typeface="Roboto" panose="02000000000000000000" pitchFamily="2" charset="0"/>
                <a:ea typeface="Roboto" panose="02000000000000000000" pitchFamily="2" charset="0"/>
                <a:cs typeface="Arial Unicode MS" pitchFamily="34" charset="-128"/>
              </a:defRPr>
            </a:lvl3pPr>
            <a:lvl4pPr marL="973138" indent="-228600" algn="l" defTabSz="1196975" rtl="0" eaLnBrk="1" fontAlgn="base" hangingPunct="1">
              <a:spcBef>
                <a:spcPts val="600"/>
              </a:spcBef>
              <a:spcAft>
                <a:spcPct val="0"/>
              </a:spcAft>
              <a:buSzPct val="100000"/>
              <a:buFont typeface="Courier New" charset="0"/>
              <a:buChar char="»"/>
              <a:defRPr>
                <a:solidFill>
                  <a:srgbClr val="404040"/>
                </a:solidFill>
                <a:latin typeface="Roboto" panose="02000000000000000000" pitchFamily="2" charset="0"/>
                <a:ea typeface="Roboto" panose="02000000000000000000" pitchFamily="2" charset="0"/>
                <a:cs typeface="Arial Unicode MS" pitchFamily="34" charset="-128"/>
              </a:defRPr>
            </a:lvl4pPr>
            <a:lvl5pPr marL="1003300" indent="-173038" algn="l" defTabSz="119697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solidFill>
                  <a:schemeClr val="tx2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1003554" indent="-174209" algn="l" defTabSz="1198329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867" baseline="0">
                <a:solidFill>
                  <a:schemeClr val="tx1"/>
                </a:solidFill>
                <a:latin typeface="+mn-lt"/>
              </a:defRPr>
            </a:lvl6pPr>
            <a:lvl7pPr marL="1003554" indent="-174209" algn="l" defTabSz="1198329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867" baseline="0">
                <a:solidFill>
                  <a:schemeClr val="tx1"/>
                </a:solidFill>
                <a:latin typeface="+mn-lt"/>
              </a:defRPr>
            </a:lvl7pPr>
            <a:lvl8pPr marL="1003554" indent="-174209" algn="l" defTabSz="1198329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867" baseline="0">
                <a:solidFill>
                  <a:schemeClr val="tx1"/>
                </a:solidFill>
                <a:latin typeface="+mn-lt"/>
              </a:defRPr>
            </a:lvl8pPr>
            <a:lvl9pPr marL="1003554" indent="-174209" algn="l" defTabSz="1198329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867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sz="1800" b="1" kern="0" dirty="0">
                <a:latin typeface="+mj-lt"/>
              </a:rPr>
              <a:t>Location Request</a:t>
            </a:r>
          </a:p>
          <a:p>
            <a:pPr algn="just">
              <a:lnSpc>
                <a:spcPct val="150000"/>
              </a:lnSpc>
            </a:pPr>
            <a:br>
              <a:rPr lang="en-US" sz="1800" kern="0" dirty="0">
                <a:latin typeface="+mj-lt"/>
              </a:rPr>
            </a:br>
            <a:endParaRPr lang="en-US" sz="1800" kern="0" dirty="0">
              <a:latin typeface="+mj-lt"/>
            </a:endParaRPr>
          </a:p>
        </p:txBody>
      </p:sp>
      <p:sp>
        <p:nvSpPr>
          <p:cNvPr id="28" name="Text Placeholder 2"/>
          <p:cNvSpPr txBox="1">
            <a:spLocks/>
          </p:cNvSpPr>
          <p:nvPr/>
        </p:nvSpPr>
        <p:spPr>
          <a:xfrm>
            <a:off x="7283462" y="5697330"/>
            <a:ext cx="2172937" cy="456282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algn="l" defTabSz="1196975" rtl="0" eaLnBrk="1" fontAlgn="base" hangingPunct="1"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defRPr lang="en-US" sz="2400" spc="-24" dirty="0">
                <a:solidFill>
                  <a:srgbClr val="404040"/>
                </a:solidFill>
                <a:latin typeface="Roboto" panose="02000000000000000000" pitchFamily="2" charset="0"/>
                <a:ea typeface="Roboto" panose="02000000000000000000" pitchFamily="2" charset="0"/>
                <a:cs typeface="Arial Unicode MS" pitchFamily="34" charset="-128"/>
                <a:sym typeface="Helvetica Neue LT Std 45 Light" charset="0"/>
              </a:defRPr>
            </a:lvl1pPr>
            <a:lvl2pPr marL="347663" indent="-347663" algn="l" defTabSz="1196975" rtl="0" eaLnBrk="1" fontAlgn="base" hangingPunct="1">
              <a:spcBef>
                <a:spcPts val="600"/>
              </a:spcBef>
              <a:spcAft>
                <a:spcPct val="0"/>
              </a:spcAft>
              <a:buSzPct val="100000"/>
              <a:buFont typeface="Arial" charset="0"/>
              <a:buChar char="•"/>
              <a:defRPr sz="2400">
                <a:solidFill>
                  <a:srgbClr val="404040"/>
                </a:solidFill>
                <a:latin typeface="Roboto" panose="02000000000000000000" pitchFamily="2" charset="0"/>
                <a:ea typeface="Roboto" panose="02000000000000000000" pitchFamily="2" charset="0"/>
                <a:cs typeface="Arial Unicode MS" pitchFamily="34" charset="-128"/>
              </a:defRPr>
            </a:lvl2pPr>
            <a:lvl3pPr marL="685800" indent="-287338" algn="l" defTabSz="1196975" rtl="0" eaLnBrk="1" fontAlgn="base" hangingPunct="1">
              <a:spcBef>
                <a:spcPts val="600"/>
              </a:spcBef>
              <a:spcAft>
                <a:spcPct val="0"/>
              </a:spcAft>
              <a:buSzPct val="100000"/>
              <a:buFont typeface="Arial" charset="0"/>
              <a:buChar char="–"/>
              <a:tabLst>
                <a:tab pos="685800" algn="l"/>
              </a:tabLst>
              <a:defRPr sz="2000">
                <a:solidFill>
                  <a:srgbClr val="404040"/>
                </a:solidFill>
                <a:latin typeface="Roboto" panose="02000000000000000000" pitchFamily="2" charset="0"/>
                <a:ea typeface="Roboto" panose="02000000000000000000" pitchFamily="2" charset="0"/>
                <a:cs typeface="Arial Unicode MS" pitchFamily="34" charset="-128"/>
              </a:defRPr>
            </a:lvl3pPr>
            <a:lvl4pPr marL="973138" indent="-228600" algn="l" defTabSz="1196975" rtl="0" eaLnBrk="1" fontAlgn="base" hangingPunct="1">
              <a:spcBef>
                <a:spcPts val="600"/>
              </a:spcBef>
              <a:spcAft>
                <a:spcPct val="0"/>
              </a:spcAft>
              <a:buSzPct val="100000"/>
              <a:buFont typeface="Courier New" charset="0"/>
              <a:buChar char="»"/>
              <a:defRPr>
                <a:solidFill>
                  <a:srgbClr val="404040"/>
                </a:solidFill>
                <a:latin typeface="Roboto" panose="02000000000000000000" pitchFamily="2" charset="0"/>
                <a:ea typeface="Roboto" panose="02000000000000000000" pitchFamily="2" charset="0"/>
                <a:cs typeface="Arial Unicode MS" pitchFamily="34" charset="-128"/>
              </a:defRPr>
            </a:lvl4pPr>
            <a:lvl5pPr marL="1003300" indent="-173038" algn="l" defTabSz="119697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solidFill>
                  <a:schemeClr val="tx2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1003554" indent="-174209" algn="l" defTabSz="1198329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867" baseline="0">
                <a:solidFill>
                  <a:schemeClr val="tx1"/>
                </a:solidFill>
                <a:latin typeface="+mn-lt"/>
              </a:defRPr>
            </a:lvl6pPr>
            <a:lvl7pPr marL="1003554" indent="-174209" algn="l" defTabSz="1198329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867" baseline="0">
                <a:solidFill>
                  <a:schemeClr val="tx1"/>
                </a:solidFill>
                <a:latin typeface="+mn-lt"/>
              </a:defRPr>
            </a:lvl7pPr>
            <a:lvl8pPr marL="1003554" indent="-174209" algn="l" defTabSz="1198329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867" baseline="0">
                <a:solidFill>
                  <a:schemeClr val="tx1"/>
                </a:solidFill>
                <a:latin typeface="+mn-lt"/>
              </a:defRPr>
            </a:lvl8pPr>
            <a:lvl9pPr marL="1003554" indent="-174209" algn="l" defTabSz="1198329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867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sz="1800" b="1" kern="0" dirty="0">
                <a:latin typeface="+mj-lt"/>
              </a:rPr>
              <a:t>Notification Request</a:t>
            </a:r>
          </a:p>
          <a:p>
            <a:pPr algn="just">
              <a:lnSpc>
                <a:spcPct val="150000"/>
              </a:lnSpc>
            </a:pPr>
            <a:br>
              <a:rPr lang="en-US" sz="1800" kern="0" dirty="0">
                <a:latin typeface="+mj-lt"/>
              </a:rPr>
            </a:br>
            <a:endParaRPr lang="en-US" sz="1800" kern="0" dirty="0">
              <a:latin typeface="+mj-lt"/>
            </a:endParaRPr>
          </a:p>
        </p:txBody>
      </p:sp>
      <p:sp>
        <p:nvSpPr>
          <p:cNvPr id="29" name="Text Placeholder 2"/>
          <p:cNvSpPr txBox="1">
            <a:spLocks/>
          </p:cNvSpPr>
          <p:nvPr/>
        </p:nvSpPr>
        <p:spPr>
          <a:xfrm>
            <a:off x="9791678" y="5695949"/>
            <a:ext cx="1965288" cy="456282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algn="l" defTabSz="1196975" rtl="0" eaLnBrk="1" fontAlgn="base" hangingPunct="1"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defRPr lang="en-US" sz="2400" spc="-24" dirty="0">
                <a:solidFill>
                  <a:srgbClr val="404040"/>
                </a:solidFill>
                <a:latin typeface="Roboto" panose="02000000000000000000" pitchFamily="2" charset="0"/>
                <a:ea typeface="Roboto" panose="02000000000000000000" pitchFamily="2" charset="0"/>
                <a:cs typeface="Arial Unicode MS" pitchFamily="34" charset="-128"/>
                <a:sym typeface="Helvetica Neue LT Std 45 Light" charset="0"/>
              </a:defRPr>
            </a:lvl1pPr>
            <a:lvl2pPr marL="347663" indent="-347663" algn="l" defTabSz="1196975" rtl="0" eaLnBrk="1" fontAlgn="base" hangingPunct="1">
              <a:spcBef>
                <a:spcPts val="600"/>
              </a:spcBef>
              <a:spcAft>
                <a:spcPct val="0"/>
              </a:spcAft>
              <a:buSzPct val="100000"/>
              <a:buFont typeface="Arial" charset="0"/>
              <a:buChar char="•"/>
              <a:defRPr sz="2400">
                <a:solidFill>
                  <a:srgbClr val="404040"/>
                </a:solidFill>
                <a:latin typeface="Roboto" panose="02000000000000000000" pitchFamily="2" charset="0"/>
                <a:ea typeface="Roboto" panose="02000000000000000000" pitchFamily="2" charset="0"/>
                <a:cs typeface="Arial Unicode MS" pitchFamily="34" charset="-128"/>
              </a:defRPr>
            </a:lvl2pPr>
            <a:lvl3pPr marL="685800" indent="-287338" algn="l" defTabSz="1196975" rtl="0" eaLnBrk="1" fontAlgn="base" hangingPunct="1">
              <a:spcBef>
                <a:spcPts val="600"/>
              </a:spcBef>
              <a:spcAft>
                <a:spcPct val="0"/>
              </a:spcAft>
              <a:buSzPct val="100000"/>
              <a:buFont typeface="Arial" charset="0"/>
              <a:buChar char="–"/>
              <a:tabLst>
                <a:tab pos="685800" algn="l"/>
              </a:tabLst>
              <a:defRPr sz="2000">
                <a:solidFill>
                  <a:srgbClr val="404040"/>
                </a:solidFill>
                <a:latin typeface="Roboto" panose="02000000000000000000" pitchFamily="2" charset="0"/>
                <a:ea typeface="Roboto" panose="02000000000000000000" pitchFamily="2" charset="0"/>
                <a:cs typeface="Arial Unicode MS" pitchFamily="34" charset="-128"/>
              </a:defRPr>
            </a:lvl3pPr>
            <a:lvl4pPr marL="973138" indent="-228600" algn="l" defTabSz="1196975" rtl="0" eaLnBrk="1" fontAlgn="base" hangingPunct="1">
              <a:spcBef>
                <a:spcPts val="600"/>
              </a:spcBef>
              <a:spcAft>
                <a:spcPct val="0"/>
              </a:spcAft>
              <a:buSzPct val="100000"/>
              <a:buFont typeface="Courier New" charset="0"/>
              <a:buChar char="»"/>
              <a:defRPr>
                <a:solidFill>
                  <a:srgbClr val="404040"/>
                </a:solidFill>
                <a:latin typeface="Roboto" panose="02000000000000000000" pitchFamily="2" charset="0"/>
                <a:ea typeface="Roboto" panose="02000000000000000000" pitchFamily="2" charset="0"/>
                <a:cs typeface="Arial Unicode MS" pitchFamily="34" charset="-128"/>
              </a:defRPr>
            </a:lvl4pPr>
            <a:lvl5pPr marL="1003300" indent="-173038" algn="l" defTabSz="119697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solidFill>
                  <a:schemeClr val="tx2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1003554" indent="-174209" algn="l" defTabSz="1198329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867" baseline="0">
                <a:solidFill>
                  <a:schemeClr val="tx1"/>
                </a:solidFill>
                <a:latin typeface="+mn-lt"/>
              </a:defRPr>
            </a:lvl6pPr>
            <a:lvl7pPr marL="1003554" indent="-174209" algn="l" defTabSz="1198329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867" baseline="0">
                <a:solidFill>
                  <a:schemeClr val="tx1"/>
                </a:solidFill>
                <a:latin typeface="+mn-lt"/>
              </a:defRPr>
            </a:lvl7pPr>
            <a:lvl8pPr marL="1003554" indent="-174209" algn="l" defTabSz="1198329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867" baseline="0">
                <a:solidFill>
                  <a:schemeClr val="tx1"/>
                </a:solidFill>
                <a:latin typeface="+mn-lt"/>
              </a:defRPr>
            </a:lvl8pPr>
            <a:lvl9pPr marL="1003554" indent="-174209" algn="l" defTabSz="1198329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867" baseline="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sz="1800" b="1" kern="0" dirty="0">
                <a:latin typeface="+mj-lt"/>
              </a:rPr>
              <a:t>Custom View</a:t>
            </a:r>
          </a:p>
          <a:p>
            <a:pPr algn="just">
              <a:lnSpc>
                <a:spcPct val="150000"/>
              </a:lnSpc>
            </a:pPr>
            <a:br>
              <a:rPr lang="en-US" sz="1800" kern="0" dirty="0">
                <a:latin typeface="+mj-lt"/>
              </a:rPr>
            </a:br>
            <a:endParaRPr lang="en-US" sz="1800" kern="0" dirty="0">
              <a:latin typeface="+mj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6071" y="1163627"/>
            <a:ext cx="2246746" cy="449349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881" y="1189164"/>
            <a:ext cx="2264518" cy="452903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5463" y="1189164"/>
            <a:ext cx="2227767" cy="4455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995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267408" y="249381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125788" y="863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390098" y="259791"/>
            <a:ext cx="61383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Open Sans"/>
              </a:rPr>
              <a:t>Registration 'Thanks'</a:t>
            </a:r>
            <a:endParaRPr lang="en-US" sz="2400" b="1" dirty="0">
              <a:latin typeface="Open Sans"/>
              <a:cs typeface="Open Sans"/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8D8450D0-F0C1-4575-A734-4238402F1085}"/>
              </a:ext>
            </a:extLst>
          </p:cNvPr>
          <p:cNvSpPr txBox="1">
            <a:spLocks/>
          </p:cNvSpPr>
          <p:nvPr/>
        </p:nvSpPr>
        <p:spPr>
          <a:xfrm>
            <a:off x="1489043" y="1655617"/>
            <a:ext cx="7261257" cy="319620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algn="l" defTabSz="1196975" rtl="0" eaLnBrk="1" fontAlgn="base" hangingPunct="1"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defRPr lang="en-US" sz="2400" spc="-24" dirty="0">
                <a:solidFill>
                  <a:srgbClr val="404040"/>
                </a:solidFill>
                <a:latin typeface="Roboto" panose="02000000000000000000" pitchFamily="2" charset="0"/>
                <a:ea typeface="Roboto" panose="02000000000000000000" pitchFamily="2" charset="0"/>
                <a:cs typeface="Arial Unicode MS" pitchFamily="34" charset="-128"/>
                <a:sym typeface="Helvetica Neue LT Std 45 Light" charset="0"/>
              </a:defRPr>
            </a:lvl1pPr>
            <a:lvl2pPr marL="347663" indent="-347663" algn="l" defTabSz="1196975" rtl="0" eaLnBrk="1" fontAlgn="base" hangingPunct="1">
              <a:spcBef>
                <a:spcPts val="600"/>
              </a:spcBef>
              <a:spcAft>
                <a:spcPct val="0"/>
              </a:spcAft>
              <a:buSzPct val="100000"/>
              <a:buFont typeface="Arial" charset="0"/>
              <a:buChar char="•"/>
              <a:defRPr sz="2400">
                <a:solidFill>
                  <a:srgbClr val="404040"/>
                </a:solidFill>
                <a:latin typeface="Roboto" panose="02000000000000000000" pitchFamily="2" charset="0"/>
                <a:ea typeface="Roboto" panose="02000000000000000000" pitchFamily="2" charset="0"/>
                <a:cs typeface="Arial Unicode MS" pitchFamily="34" charset="-128"/>
              </a:defRPr>
            </a:lvl2pPr>
            <a:lvl3pPr marL="685800" indent="-287338" algn="l" defTabSz="1196975" rtl="0" eaLnBrk="1" fontAlgn="base" hangingPunct="1">
              <a:spcBef>
                <a:spcPts val="600"/>
              </a:spcBef>
              <a:spcAft>
                <a:spcPct val="0"/>
              </a:spcAft>
              <a:buSzPct val="100000"/>
              <a:buFont typeface="Arial" charset="0"/>
              <a:buChar char="–"/>
              <a:tabLst>
                <a:tab pos="685800" algn="l"/>
              </a:tabLst>
              <a:defRPr sz="2000">
                <a:solidFill>
                  <a:srgbClr val="404040"/>
                </a:solidFill>
                <a:latin typeface="Roboto" panose="02000000000000000000" pitchFamily="2" charset="0"/>
                <a:ea typeface="Roboto" panose="02000000000000000000" pitchFamily="2" charset="0"/>
                <a:cs typeface="Arial Unicode MS" pitchFamily="34" charset="-128"/>
              </a:defRPr>
            </a:lvl3pPr>
            <a:lvl4pPr marL="973138" indent="-228600" algn="l" defTabSz="1196975" rtl="0" eaLnBrk="1" fontAlgn="base" hangingPunct="1">
              <a:spcBef>
                <a:spcPts val="600"/>
              </a:spcBef>
              <a:spcAft>
                <a:spcPct val="0"/>
              </a:spcAft>
              <a:buSzPct val="100000"/>
              <a:buFont typeface="Courier New" charset="0"/>
              <a:buChar char="»"/>
              <a:defRPr>
                <a:solidFill>
                  <a:srgbClr val="404040"/>
                </a:solidFill>
                <a:latin typeface="Roboto" panose="02000000000000000000" pitchFamily="2" charset="0"/>
                <a:ea typeface="Roboto" panose="02000000000000000000" pitchFamily="2" charset="0"/>
                <a:cs typeface="Arial Unicode MS" pitchFamily="34" charset="-128"/>
              </a:defRPr>
            </a:lvl4pPr>
            <a:lvl5pPr marL="1003300" indent="-173038" algn="l" defTabSz="119697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solidFill>
                  <a:schemeClr val="tx2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5pPr>
            <a:lvl6pPr marL="1003554" indent="-174209" algn="l" defTabSz="1198329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867" baseline="0">
                <a:solidFill>
                  <a:schemeClr val="tx1"/>
                </a:solidFill>
                <a:latin typeface="+mn-lt"/>
              </a:defRPr>
            </a:lvl6pPr>
            <a:lvl7pPr marL="1003554" indent="-174209" algn="l" defTabSz="1198329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867" baseline="0">
                <a:solidFill>
                  <a:schemeClr val="tx1"/>
                </a:solidFill>
                <a:latin typeface="+mn-lt"/>
              </a:defRPr>
            </a:lvl7pPr>
            <a:lvl8pPr marL="1003554" indent="-174209" algn="l" defTabSz="1198329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867" baseline="0">
                <a:solidFill>
                  <a:schemeClr val="tx1"/>
                </a:solidFill>
                <a:latin typeface="+mn-lt"/>
              </a:defRPr>
            </a:lvl8pPr>
            <a:lvl9pPr marL="1003554" indent="-174209" algn="l" defTabSz="1198329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867" baseline="0">
                <a:solidFill>
                  <a:schemeClr val="tx1"/>
                </a:solidFill>
                <a:latin typeface="+mn-lt"/>
              </a:defRPr>
            </a:lvl9pPr>
          </a:lstStyle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kern="0" dirty="0">
                <a:latin typeface="+mj-lt"/>
              </a:rPr>
              <a:t>We can now configure that once the user signs up we can show a thank you for signing up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kern="0" dirty="0">
                <a:latin typeface="+mj-lt"/>
              </a:rPr>
              <a:t>This helps to set the personalized tone with the consumer and build a connect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7391" y="1364907"/>
            <a:ext cx="2496128" cy="4992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766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9NzhzfZzNJjMqRq4tRk5Q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inmXzbhQ1e2KJ7Cc5qXOA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9NzhzfZzNJjMqRq4tRk5Q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MCD_2020_v1.5">
  <a:themeElements>
    <a:clrScheme name="Custom 67">
      <a:dk1>
        <a:srgbClr val="000000"/>
      </a:dk1>
      <a:lt1>
        <a:srgbClr val="FFFFFF"/>
      </a:lt1>
      <a:dk2>
        <a:srgbClr val="53565A"/>
      </a:dk2>
      <a:lt2>
        <a:srgbClr val="D9D9D6"/>
      </a:lt2>
      <a:accent1>
        <a:srgbClr val="FFBC0D"/>
      </a:accent1>
      <a:accent2>
        <a:srgbClr val="DB0007"/>
      </a:accent2>
      <a:accent3>
        <a:srgbClr val="A9C23F"/>
      </a:accent3>
      <a:accent4>
        <a:srgbClr val="4C9FC8"/>
      </a:accent4>
      <a:accent5>
        <a:srgbClr val="B69A81"/>
      </a:accent5>
      <a:accent6>
        <a:srgbClr val="8A8A8D"/>
      </a:accent6>
      <a:hlink>
        <a:srgbClr val="DEBC8B"/>
      </a:hlink>
      <a:folHlink>
        <a:srgbClr val="D7D2CB"/>
      </a:folHlink>
    </a:clrScheme>
    <a:fontScheme name="Custom 36">
      <a:majorFont>
        <a:latin typeface="Speedee"/>
        <a:ea typeface=""/>
        <a:cs typeface=""/>
      </a:majorFont>
      <a:minorFont>
        <a:latin typeface="Speede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MCD_2020_v1.5" id="{5E9D6323-F097-423A-9CA1-EB45B0C5B867}" vid="{ACA3A455-B99D-4DBA-827F-DCB14732BB75}"/>
    </a:ext>
  </a:extLst>
</a:theme>
</file>

<file path=ppt/theme/theme2.xml><?xml version="1.0" encoding="utf-8"?>
<a:theme xmlns:a="http://schemas.openxmlformats.org/drawingml/2006/main" name="1_McD">
  <a:themeElements>
    <a:clrScheme name="Custom 1">
      <a:dk1>
        <a:srgbClr val="000000"/>
      </a:dk1>
      <a:lt1>
        <a:srgbClr val="FFFFFF"/>
      </a:lt1>
      <a:dk2>
        <a:srgbClr val="5F5F5F"/>
      </a:dk2>
      <a:lt2>
        <a:srgbClr val="E6E6E6"/>
      </a:lt2>
      <a:accent1>
        <a:srgbClr val="FFB71B"/>
      </a:accent1>
      <a:accent2>
        <a:srgbClr val="C8161D"/>
      </a:accent2>
      <a:accent3>
        <a:srgbClr val="555555"/>
      </a:accent3>
      <a:accent4>
        <a:srgbClr val="878787"/>
      </a:accent4>
      <a:accent5>
        <a:srgbClr val="BEBEBE"/>
      </a:accent5>
      <a:accent6>
        <a:srgbClr val="DCDCDC"/>
      </a:accent6>
      <a:hlink>
        <a:srgbClr val="FFB71B"/>
      </a:hlink>
      <a:folHlink>
        <a:srgbClr val="000000"/>
      </a:folHlink>
    </a:clrScheme>
    <a:fontScheme name="McD Vis ID">
      <a:majorFont>
        <a:latin typeface="Speedee"/>
        <a:ea typeface=""/>
        <a:cs typeface=""/>
      </a:majorFont>
      <a:minorFont>
        <a:latin typeface="Speede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solidFill>
            <a:schemeClr val="bg1"/>
          </a:solidFill>
        </a:ln>
      </a:spPr>
      <a:bodyPr wrap="none" lIns="182880" tIns="91440" rIns="182880" bIns="91440" rtlCol="0" anchor="ctr">
        <a:spAutoFit/>
      </a:bodyPr>
      <a:lstStyle>
        <a:defPPr algn="ctr">
          <a:lnSpc>
            <a:spcPct val="90000"/>
          </a:lnSpc>
          <a:spcBef>
            <a:spcPts val="1200"/>
          </a:spcBef>
          <a:defRPr sz="18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McD">
  <a:themeElements>
    <a:clrScheme name="Custom 1">
      <a:dk1>
        <a:srgbClr val="000000"/>
      </a:dk1>
      <a:lt1>
        <a:srgbClr val="FFFFFF"/>
      </a:lt1>
      <a:dk2>
        <a:srgbClr val="5F5F5F"/>
      </a:dk2>
      <a:lt2>
        <a:srgbClr val="E6E6E6"/>
      </a:lt2>
      <a:accent1>
        <a:srgbClr val="FFB71B"/>
      </a:accent1>
      <a:accent2>
        <a:srgbClr val="C8161D"/>
      </a:accent2>
      <a:accent3>
        <a:srgbClr val="555555"/>
      </a:accent3>
      <a:accent4>
        <a:srgbClr val="878787"/>
      </a:accent4>
      <a:accent5>
        <a:srgbClr val="BEBEBE"/>
      </a:accent5>
      <a:accent6>
        <a:srgbClr val="DCDCDC"/>
      </a:accent6>
      <a:hlink>
        <a:srgbClr val="FFB71B"/>
      </a:hlink>
      <a:folHlink>
        <a:srgbClr val="000000"/>
      </a:folHlink>
    </a:clrScheme>
    <a:fontScheme name="McD Vis ID">
      <a:majorFont>
        <a:latin typeface="Speedee"/>
        <a:ea typeface=""/>
        <a:cs typeface=""/>
      </a:majorFont>
      <a:minorFont>
        <a:latin typeface="Speede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solidFill>
            <a:schemeClr val="bg1"/>
          </a:solidFill>
        </a:ln>
      </a:spPr>
      <a:bodyPr wrap="none" lIns="182880" tIns="91440" rIns="182880" bIns="91440" rtlCol="0" anchor="ctr">
        <a:spAutoFit/>
      </a:bodyPr>
      <a:lstStyle>
        <a:defPPr algn="ctr">
          <a:lnSpc>
            <a:spcPct val="90000"/>
          </a:lnSpc>
          <a:spcBef>
            <a:spcPts val="1200"/>
          </a:spcBef>
          <a:defRPr sz="18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MCD_2020_v1.5">
  <a:themeElements>
    <a:clrScheme name="Custom 67">
      <a:dk1>
        <a:srgbClr val="000000"/>
      </a:dk1>
      <a:lt1>
        <a:srgbClr val="FFFFFF"/>
      </a:lt1>
      <a:dk2>
        <a:srgbClr val="53565A"/>
      </a:dk2>
      <a:lt2>
        <a:srgbClr val="D9D9D6"/>
      </a:lt2>
      <a:accent1>
        <a:srgbClr val="FFBC0D"/>
      </a:accent1>
      <a:accent2>
        <a:srgbClr val="DB0007"/>
      </a:accent2>
      <a:accent3>
        <a:srgbClr val="A9C23F"/>
      </a:accent3>
      <a:accent4>
        <a:srgbClr val="4C9FC8"/>
      </a:accent4>
      <a:accent5>
        <a:srgbClr val="B69A81"/>
      </a:accent5>
      <a:accent6>
        <a:srgbClr val="8A8A8D"/>
      </a:accent6>
      <a:hlink>
        <a:srgbClr val="DEBC8B"/>
      </a:hlink>
      <a:folHlink>
        <a:srgbClr val="D7D2CB"/>
      </a:folHlink>
    </a:clrScheme>
    <a:fontScheme name="Custom 36">
      <a:majorFont>
        <a:latin typeface="Speedee"/>
        <a:ea typeface=""/>
        <a:cs typeface=""/>
      </a:majorFont>
      <a:minorFont>
        <a:latin typeface="Speede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MCD_2020_v1.5" id="{5E9D6323-F097-423A-9CA1-EB45B0C5B867}" vid="{ACA3A455-B99D-4DBA-827F-DCB14732BB75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98c6ba5-f6a6-40ed-87f4-d2392211ed2b" xsi:nil="true"/>
    <lcf76f155ced4ddcb4097134ff3c332f xmlns="32d0f106-84ba-4729-858f-c7f38726f8de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B35FE645942BA42A47725B1E6544B1F" ma:contentTypeVersion="18" ma:contentTypeDescription="Create a new document." ma:contentTypeScope="" ma:versionID="15b2be8818bc28d429ce1f470a55e463">
  <xsd:schema xmlns:xsd="http://www.w3.org/2001/XMLSchema" xmlns:xs="http://www.w3.org/2001/XMLSchema" xmlns:p="http://schemas.microsoft.com/office/2006/metadata/properties" xmlns:ns2="b98c6ba5-f6a6-40ed-87f4-d2392211ed2b" xmlns:ns3="32d0f106-84ba-4729-858f-c7f38726f8de" targetNamespace="http://schemas.microsoft.com/office/2006/metadata/properties" ma:root="true" ma:fieldsID="1e6fce9524bbfd6bc38c0868cbe977f5" ns2:_="" ns3:_="">
    <xsd:import namespace="b98c6ba5-f6a6-40ed-87f4-d2392211ed2b"/>
    <xsd:import namespace="32d0f106-84ba-4729-858f-c7f38726f8de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3:MediaServiceOCR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SearchProperties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98c6ba5-f6a6-40ed-87f4-d2392211ed2b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8ea13421-8d58-406f-b44a-2247ba8314ef}" ma:internalName="TaxCatchAll" ma:showField="CatchAllData" ma:web="b98c6ba5-f6a6-40ed-87f4-d2392211ed2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2d0f106-84ba-4729-858f-c7f38726f8d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MediaServiceAutoTags" ma:internalName="MediaServiceAutoTags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6c20cc51-d7bf-4bb9-bd99-185e461ab03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LengthInSeconds" ma:index="25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0B5F67C-ED53-41CB-9887-13FCB1B7A353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90713963-705A-485B-AB1E-38422BFE0D7A}"/>
</file>

<file path=customXml/itemProps3.xml><?xml version="1.0" encoding="utf-8"?>
<ds:datastoreItem xmlns:ds="http://schemas.openxmlformats.org/officeDocument/2006/customXml" ds:itemID="{0870D813-2712-4F51-8157-676C052A258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17447</TotalTime>
  <Words>637</Words>
  <Application>Microsoft Office PowerPoint</Application>
  <PresentationFormat>Widescreen</PresentationFormat>
  <Paragraphs>86</Paragraphs>
  <Slides>15</Slides>
  <Notes>14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7" baseType="lpstr">
      <vt:lpstr>Arial</vt:lpstr>
      <vt:lpstr>Calibri</vt:lpstr>
      <vt:lpstr>Open Sans</vt:lpstr>
      <vt:lpstr>Open Sans Light</vt:lpstr>
      <vt:lpstr>Roboto</vt:lpstr>
      <vt:lpstr>Speedee</vt:lpstr>
      <vt:lpstr>Wingdings</vt:lpstr>
      <vt:lpstr>MCD_2020_v1.5</vt:lpstr>
      <vt:lpstr>1_McD</vt:lpstr>
      <vt:lpstr>3_McD</vt:lpstr>
      <vt:lpstr>1_MCD_2020_v1.5</vt:lpstr>
      <vt:lpstr>think-cell Slide</vt:lpstr>
      <vt:lpstr>GMAL Training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Feedback, 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Desai Chinar</dc:creator>
  <cp:lastModifiedBy>Kaur, Harjot</cp:lastModifiedBy>
  <cp:revision>832</cp:revision>
  <cp:lastPrinted>2016-08-17T06:10:16Z</cp:lastPrinted>
  <dcterms:created xsi:type="dcterms:W3CDTF">2016-07-27T14:54:37Z</dcterms:created>
  <dcterms:modified xsi:type="dcterms:W3CDTF">2023-05-16T02:11:31Z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0x0101002B35FE645942BA42A47725B1E6544B1F</vt:lpwstr>
  </property>
</Properties>
</file>